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9" r:id="rId4"/>
  </p:sldMasterIdLst>
  <p:notesMasterIdLst>
    <p:notesMasterId r:id="rId13"/>
  </p:notesMasterIdLst>
  <p:handoutMasterIdLst>
    <p:handoutMasterId r:id="rId14"/>
  </p:handoutMasterIdLst>
  <p:sldIdLst>
    <p:sldId id="493" r:id="rId5"/>
    <p:sldId id="784" r:id="rId6"/>
    <p:sldId id="786" r:id="rId7"/>
    <p:sldId id="788" r:id="rId8"/>
    <p:sldId id="789" r:id="rId9"/>
    <p:sldId id="787" r:id="rId10"/>
    <p:sldId id="785" r:id="rId11"/>
    <p:sldId id="537" r:id="rId12"/>
  </p:sldIdLst>
  <p:sldSz cx="12192000" cy="6858000"/>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05" userDrawn="1">
          <p15:clr>
            <a:srgbClr val="A4A3A4"/>
          </p15:clr>
        </p15:guide>
        <p15:guide id="2" orient="horz" pos="4002" userDrawn="1">
          <p15:clr>
            <a:srgbClr val="A4A3A4"/>
          </p15:clr>
        </p15:guide>
        <p15:guide id="3" pos="3840" userDrawn="1">
          <p15:clr>
            <a:srgbClr val="A4A3A4"/>
          </p15:clr>
        </p15:guide>
      </p15:sldGuideLst>
    </p:ext>
    <p:ext uri="{2D200454-40CA-4A62-9FC3-DE9A4176ACB9}">
      <p15:notesGuideLst xmlns:p15="http://schemas.microsoft.com/office/powerpoint/2012/main">
        <p15:guide id="1" orient="horz" pos="2932">
          <p15:clr>
            <a:srgbClr val="A4A3A4"/>
          </p15:clr>
        </p15:guide>
        <p15:guide id="2" pos="221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A8464"/>
    <a:srgbClr val="0F4F97"/>
    <a:srgbClr val="F6CE86"/>
    <a:srgbClr val="AEF8E5"/>
    <a:srgbClr val="0DB78A"/>
    <a:srgbClr val="D68F10"/>
    <a:srgbClr val="F1B13D"/>
    <a:srgbClr val="10D6A2"/>
    <a:srgbClr val="2DEFBC"/>
    <a:srgbClr val="11D9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42" autoAdjust="0"/>
    <p:restoredTop sz="73527" autoAdjust="0"/>
  </p:normalViewPr>
  <p:slideViewPr>
    <p:cSldViewPr snapToGrid="0">
      <p:cViewPr>
        <p:scale>
          <a:sx n="142" d="100"/>
          <a:sy n="142" d="100"/>
        </p:scale>
        <p:origin x="416" y="144"/>
      </p:cViewPr>
      <p:guideLst>
        <p:guide orient="horz" pos="905"/>
        <p:guide orient="horz" pos="4002"/>
        <p:guide pos="3840"/>
      </p:guideLst>
    </p:cSldViewPr>
  </p:slideViewPr>
  <p:outlineViewPr>
    <p:cViewPr>
      <p:scale>
        <a:sx n="33" d="100"/>
        <a:sy n="33" d="100"/>
      </p:scale>
      <p:origin x="0" y="0"/>
    </p:cViewPr>
  </p:outlineViewPr>
  <p:notesTextViewPr>
    <p:cViewPr>
      <p:scale>
        <a:sx n="140" d="100"/>
        <a:sy n="140" d="100"/>
      </p:scale>
      <p:origin x="0" y="0"/>
    </p:cViewPr>
  </p:notesTextViewPr>
  <p:sorterViewPr>
    <p:cViewPr>
      <p:scale>
        <a:sx n="90" d="100"/>
        <a:sy n="90" d="100"/>
      </p:scale>
      <p:origin x="0" y="0"/>
    </p:cViewPr>
  </p:sorterViewPr>
  <p:notesViewPr>
    <p:cSldViewPr snapToObjects="1">
      <p:cViewPr varScale="1">
        <p:scale>
          <a:sx n="95" d="100"/>
          <a:sy n="95" d="100"/>
        </p:scale>
        <p:origin x="4312" y="192"/>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43343" cy="465455"/>
          </a:xfrm>
          <a:prstGeom prst="rect">
            <a:avLst/>
          </a:prstGeom>
        </p:spPr>
        <p:txBody>
          <a:bodyPr vert="horz" lIns="93253" tIns="46627" rIns="93253" bIns="46627" rtlCol="0"/>
          <a:lstStyle>
            <a:lvl1pPr algn="l">
              <a:defRPr sz="1100"/>
            </a:lvl1pPr>
          </a:lstStyle>
          <a:p>
            <a:endParaRPr lang="en-US" dirty="0">
              <a:latin typeface="Arial"/>
            </a:endParaRPr>
          </a:p>
        </p:txBody>
      </p:sp>
      <p:sp>
        <p:nvSpPr>
          <p:cNvPr id="3" name="Date Placeholder 2"/>
          <p:cNvSpPr>
            <a:spLocks noGrp="1"/>
          </p:cNvSpPr>
          <p:nvPr>
            <p:ph type="dt" sz="quarter" idx="1"/>
          </p:nvPr>
        </p:nvSpPr>
        <p:spPr>
          <a:xfrm>
            <a:off x="3978132" y="2"/>
            <a:ext cx="3043343" cy="465455"/>
          </a:xfrm>
          <a:prstGeom prst="rect">
            <a:avLst/>
          </a:prstGeom>
        </p:spPr>
        <p:txBody>
          <a:bodyPr vert="horz" lIns="93253" tIns="46627" rIns="93253" bIns="46627" rtlCol="0"/>
          <a:lstStyle>
            <a:lvl1pPr algn="r">
              <a:defRPr sz="1100"/>
            </a:lvl1pPr>
          </a:lstStyle>
          <a:p>
            <a:fld id="{7A1D2F2F-8618-2143-A89B-2D6D3F007EBC}" type="datetimeFigureOut">
              <a:rPr lang="en-US" smtClean="0">
                <a:latin typeface="Arial"/>
              </a:rPr>
              <a:pPr/>
              <a:t>7/31/21</a:t>
            </a:fld>
            <a:endParaRPr lang="en-US" dirty="0">
              <a:latin typeface="Arial"/>
            </a:endParaRPr>
          </a:p>
        </p:txBody>
      </p:sp>
      <p:sp>
        <p:nvSpPr>
          <p:cNvPr id="4" name="Footer Placeholder 3"/>
          <p:cNvSpPr>
            <a:spLocks noGrp="1"/>
          </p:cNvSpPr>
          <p:nvPr>
            <p:ph type="ftr" sz="quarter" idx="2"/>
          </p:nvPr>
        </p:nvSpPr>
        <p:spPr>
          <a:xfrm>
            <a:off x="0" y="8842031"/>
            <a:ext cx="3043343" cy="465455"/>
          </a:xfrm>
          <a:prstGeom prst="rect">
            <a:avLst/>
          </a:prstGeom>
        </p:spPr>
        <p:txBody>
          <a:bodyPr vert="horz" lIns="93253" tIns="46627" rIns="93253" bIns="46627" rtlCol="0" anchor="b"/>
          <a:lstStyle>
            <a:lvl1pPr algn="l">
              <a:defRPr sz="1100"/>
            </a:lvl1pPr>
          </a:lstStyle>
          <a:p>
            <a:endParaRPr lang="en-US" dirty="0">
              <a:latin typeface="Arial"/>
            </a:endParaRPr>
          </a:p>
        </p:txBody>
      </p:sp>
      <p:sp>
        <p:nvSpPr>
          <p:cNvPr id="5" name="Slide Number Placeholder 4"/>
          <p:cNvSpPr>
            <a:spLocks noGrp="1"/>
          </p:cNvSpPr>
          <p:nvPr>
            <p:ph type="sldNum" sz="quarter" idx="3"/>
          </p:nvPr>
        </p:nvSpPr>
        <p:spPr>
          <a:xfrm>
            <a:off x="3978132" y="8842031"/>
            <a:ext cx="3043343" cy="465455"/>
          </a:xfrm>
          <a:prstGeom prst="rect">
            <a:avLst/>
          </a:prstGeom>
        </p:spPr>
        <p:txBody>
          <a:bodyPr vert="horz" lIns="93253" tIns="46627" rIns="93253" bIns="46627" rtlCol="0" anchor="b"/>
          <a:lstStyle>
            <a:lvl1pPr algn="r">
              <a:defRPr sz="1100"/>
            </a:lvl1pPr>
          </a:lstStyle>
          <a:p>
            <a:fld id="{CE221CE3-F987-1944-AB66-8BE5522C5EC6}" type="slidenum">
              <a:rPr lang="en-US" smtClean="0">
                <a:latin typeface="Arial"/>
              </a:rPr>
              <a:pPr/>
              <a:t>‹#›</a:t>
            </a:fld>
            <a:endParaRPr lang="en-US" dirty="0">
              <a:latin typeface="Arial"/>
            </a:endParaRPr>
          </a:p>
        </p:txBody>
      </p:sp>
    </p:spTree>
    <p:extLst>
      <p:ext uri="{BB962C8B-B14F-4D97-AF65-F5344CB8AC3E}">
        <p14:creationId xmlns:p14="http://schemas.microsoft.com/office/powerpoint/2010/main" val="3322848174"/>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2.png>
</file>

<file path=ppt/media/image3.png>
</file>

<file path=ppt/media/image36.png>
</file>

<file path=ppt/media/image37.png>
</file>

<file path=ppt/media/image38.png>
</file>

<file path=ppt/media/image39.png>
</file>

<file path=ppt/media/image4.png>
</file>

<file path=ppt/media/image40.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43343" cy="465455"/>
          </a:xfrm>
          <a:prstGeom prst="rect">
            <a:avLst/>
          </a:prstGeom>
        </p:spPr>
        <p:txBody>
          <a:bodyPr vert="horz" lIns="93253" tIns="46627" rIns="93253" bIns="46627" rtlCol="0"/>
          <a:lstStyle>
            <a:lvl1pPr algn="l">
              <a:defRPr sz="1100">
                <a:latin typeface="Arial"/>
              </a:defRPr>
            </a:lvl1pPr>
          </a:lstStyle>
          <a:p>
            <a:endParaRPr lang="en-US" dirty="0"/>
          </a:p>
        </p:txBody>
      </p:sp>
      <p:sp>
        <p:nvSpPr>
          <p:cNvPr id="3" name="Date Placeholder 2"/>
          <p:cNvSpPr>
            <a:spLocks noGrp="1"/>
          </p:cNvSpPr>
          <p:nvPr>
            <p:ph type="dt" idx="1"/>
          </p:nvPr>
        </p:nvSpPr>
        <p:spPr>
          <a:xfrm>
            <a:off x="3978132" y="2"/>
            <a:ext cx="3043343" cy="465455"/>
          </a:xfrm>
          <a:prstGeom prst="rect">
            <a:avLst/>
          </a:prstGeom>
        </p:spPr>
        <p:txBody>
          <a:bodyPr vert="horz" lIns="93253" tIns="46627" rIns="93253" bIns="46627" rtlCol="0"/>
          <a:lstStyle>
            <a:lvl1pPr algn="r">
              <a:defRPr sz="1100">
                <a:latin typeface="Arial"/>
              </a:defRPr>
            </a:lvl1pPr>
          </a:lstStyle>
          <a:p>
            <a:fld id="{D8B0A143-2353-BE4A-A6C4-57C9AE3FBC68}" type="datetimeFigureOut">
              <a:rPr lang="en-US" smtClean="0"/>
              <a:pPr/>
              <a:t>7/31/21</a:t>
            </a:fld>
            <a:endParaRPr lang="en-US" dirty="0"/>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253" tIns="46627" rIns="93253" bIns="46627" rtlCol="0" anchor="ctr"/>
          <a:lstStyle/>
          <a:p>
            <a:endParaRPr lang="en-US" dirty="0"/>
          </a:p>
        </p:txBody>
      </p:sp>
      <p:sp>
        <p:nvSpPr>
          <p:cNvPr id="5" name="Notes Placeholder 4"/>
          <p:cNvSpPr>
            <a:spLocks noGrp="1"/>
          </p:cNvSpPr>
          <p:nvPr>
            <p:ph type="body" sz="quarter" idx="3"/>
          </p:nvPr>
        </p:nvSpPr>
        <p:spPr>
          <a:xfrm>
            <a:off x="702310" y="4421825"/>
            <a:ext cx="5618480" cy="4189095"/>
          </a:xfrm>
          <a:prstGeom prst="rect">
            <a:avLst/>
          </a:prstGeom>
        </p:spPr>
        <p:txBody>
          <a:bodyPr vert="horz" lIns="93253" tIns="46627" rIns="93253" bIns="46627"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842031"/>
            <a:ext cx="3043343" cy="465455"/>
          </a:xfrm>
          <a:prstGeom prst="rect">
            <a:avLst/>
          </a:prstGeom>
        </p:spPr>
        <p:txBody>
          <a:bodyPr vert="horz" lIns="93253" tIns="46627" rIns="93253" bIns="46627" rtlCol="0" anchor="b"/>
          <a:lstStyle>
            <a:lvl1pPr algn="l">
              <a:defRPr sz="1100">
                <a:latin typeface="Arial"/>
              </a:defRPr>
            </a:lvl1pPr>
          </a:lstStyle>
          <a:p>
            <a:endParaRPr lang="en-US" dirty="0"/>
          </a:p>
        </p:txBody>
      </p:sp>
      <p:sp>
        <p:nvSpPr>
          <p:cNvPr id="7" name="Slide Number Placeholder 6"/>
          <p:cNvSpPr>
            <a:spLocks noGrp="1"/>
          </p:cNvSpPr>
          <p:nvPr>
            <p:ph type="sldNum" sz="quarter" idx="5"/>
          </p:nvPr>
        </p:nvSpPr>
        <p:spPr>
          <a:xfrm>
            <a:off x="3978132" y="8842031"/>
            <a:ext cx="3043343" cy="465455"/>
          </a:xfrm>
          <a:prstGeom prst="rect">
            <a:avLst/>
          </a:prstGeom>
        </p:spPr>
        <p:txBody>
          <a:bodyPr vert="horz" lIns="93253" tIns="46627" rIns="93253" bIns="46627" rtlCol="0" anchor="b"/>
          <a:lstStyle>
            <a:lvl1pPr algn="r">
              <a:defRPr sz="1100">
                <a:latin typeface="Arial"/>
              </a:defRPr>
            </a:lvl1pPr>
          </a:lstStyle>
          <a:p>
            <a:fld id="{4CFDF800-FE0E-A944-8AC1-D57C07B352FC}" type="slidenum">
              <a:rPr lang="en-US" smtClean="0"/>
              <a:pPr/>
              <a:t>‹#›</a:t>
            </a:fld>
            <a:endParaRPr lang="en-US" dirty="0"/>
          </a:p>
        </p:txBody>
      </p:sp>
    </p:spTree>
    <p:extLst>
      <p:ext uri="{BB962C8B-B14F-4D97-AF65-F5344CB8AC3E}">
        <p14:creationId xmlns:p14="http://schemas.microsoft.com/office/powerpoint/2010/main" val="351676509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norm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Welcome everyone. Today, we will derive a projection-based reduced order model for the Poisson equation. It will be fun, so please stay tuned!</a:t>
            </a:r>
          </a:p>
        </p:txBody>
      </p:sp>
      <p:sp>
        <p:nvSpPr>
          <p:cNvPr id="4" name="Slide Number Placeholder 3"/>
          <p:cNvSpPr>
            <a:spLocks noGrp="1"/>
          </p:cNvSpPr>
          <p:nvPr>
            <p:ph type="sldNum" sz="quarter" idx="10"/>
          </p:nvPr>
        </p:nvSpPr>
        <p:spPr/>
        <p:txBody>
          <a:bodyPr/>
          <a:lstStyle/>
          <a:p>
            <a:fld id="{4CFDF800-FE0E-A944-8AC1-D57C07B352FC}" type="slidenum">
              <a:rPr lang="en-US" smtClean="0"/>
              <a:pPr/>
              <a:t>1</a:t>
            </a:fld>
            <a:endParaRPr lang="en-US"/>
          </a:p>
        </p:txBody>
      </p:sp>
    </p:spTree>
    <p:extLst>
      <p:ext uri="{BB962C8B-B14F-4D97-AF65-F5344CB8AC3E}">
        <p14:creationId xmlns:p14="http://schemas.microsoft.com/office/powerpoint/2010/main" val="449797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In the previous tutorial, we started from a strong form of the Poisson equation and …/… derived a linear system of equations that comes from the finite element discretization. By the way, …/… do you remember that the solution of the finite element method was expressed as a linear combination of pre-defined basis functions, PHIs? Because of this solution representation, the characteristics of the solution is completely determined by the characteristics of the basis functions.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For example, let’s say we have one dimensional solution space, represented by a real line from a to b and …/…  it is discretized by several space-filling non-overlapping subsets, which we call each subset, an element. Let’s also assume that …/… the true solution function, u, is this smooth function, …/… which takes an input of real number between a and b and maps to a real number. …/… Now let’s define several basis functions, which also map a real number between a and b …/… Let’s assume that each basis function is locally supported on the domain and has a form of continuous piece-wise linear function. Because we have 9 elements in total, …/… assuming zero values at the two end points, …/… we …/… need …/… 8 …/… piece-wise …/… linear …/… basis …/… functions. …/… Now, the best way of approximating the solution function, u, by linearly combining these basis functions is …/… to match the nodal points on the curve …/… by …/… appropriately …/… scaling .../… each …/... basis  …/… function …/… …/… which gives this purple piece-wise linear curve as a finite element approximate solution function. It looks pretty good, right? It is easy to see that if you increase the number of elements, the approximated solution converges to the true solution function. …/… By the way, this is known as h-refinement, where h stands for the size of the element. However, the h-refinement does not come for free. …/… For example, let’s say you introduce a million elements …/… then you need around a million basis functions …/… In turn, a million basis functions imply a million unknowns in the linear system of equations, which make the solution process computationally expensive.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5"/>
          </p:nvPr>
        </p:nvSpPr>
        <p:spPr/>
        <p:txBody>
          <a:bodyPr/>
          <a:lstStyle/>
          <a:p>
            <a:fld id="{4CFDF800-FE0E-A944-8AC1-D57C07B352FC}" type="slidenum">
              <a:rPr lang="en-US" smtClean="0"/>
              <a:pPr/>
              <a:t>2</a:t>
            </a:fld>
            <a:endParaRPr lang="en-US" dirty="0"/>
          </a:p>
        </p:txBody>
      </p:sp>
    </p:spTree>
    <p:extLst>
      <p:ext uri="{BB962C8B-B14F-4D97-AF65-F5344CB8AC3E}">
        <p14:creationId xmlns:p14="http://schemas.microsoft.com/office/powerpoint/2010/main" val="4122481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By the way, instead of increasing the number of elements, there is another way of improving the accuracy of the finite element approximation. To see that, note that each basis function does not need to be piece-wise linear function. …/… Instead, we can use quadratic, cubic, quartic, or even quintic functions, which are higher-order polynomials than linear functions. …/… As we increase the order of the polynomials in the basis functions, …/…we can easily imagine that we can arbitrarily improve the accuracy of the finite element solution without increasing the number of elements …/… This is called p-refinement, where p stands for the order of the basis functions. Although p refinement lets you improve the accuracy without increasing the number of elements, the accuracy does not come for free. …/… Do you remember that the weak form involves the integral of the basis functions. We compute the integral numerically by adding the weighted values at the quadrature points. The number of quadrature points needs to be increased as the order of the polynomials in the basis functions increases. This implies that the computational cost is increasing as the order, p, increases in p-refinement.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baseline="0" dirty="0"/>
              <a:t>By the way, whether the basis functions are linear or higher order, …/… note that they take non-zero values only on the subset of the whole domain …/… we call these functions “locally supported.”</a:t>
            </a:r>
            <a:endParaRPr lang="en-US" dirty="0"/>
          </a:p>
        </p:txBody>
      </p:sp>
      <p:sp>
        <p:nvSpPr>
          <p:cNvPr id="4" name="Slide Number Placeholder 3"/>
          <p:cNvSpPr>
            <a:spLocks noGrp="1"/>
          </p:cNvSpPr>
          <p:nvPr>
            <p:ph type="sldNum" sz="quarter" idx="5"/>
          </p:nvPr>
        </p:nvSpPr>
        <p:spPr/>
        <p:txBody>
          <a:bodyPr/>
          <a:lstStyle/>
          <a:p>
            <a:fld id="{4CFDF800-FE0E-A944-8AC1-D57C07B352FC}" type="slidenum">
              <a:rPr lang="en-US" smtClean="0"/>
              <a:pPr/>
              <a:t>3</a:t>
            </a:fld>
            <a:endParaRPr lang="en-US" dirty="0"/>
          </a:p>
        </p:txBody>
      </p:sp>
    </p:spTree>
    <p:extLst>
      <p:ext uri="{BB962C8B-B14F-4D97-AF65-F5344CB8AC3E}">
        <p14:creationId xmlns:p14="http://schemas.microsoft.com/office/powerpoint/2010/main" val="473164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imagine something: An extreme case of the p-refinement. What if …/… our element is the whole domain itself …/… and our basis functions are defined over the whole domain. …/… Perhaps the first basis function looks like this …/… the second basis function looks like that. Because they take non-zero values over the whole domain, …/… we call these basis functions, globally supported. If the quality of these global basis functions is good, then we are hopeful that …/… this finite element solution representation will provide an accurate solution …/… for example, there are coefficients u_1 and u_2 such that the linear combination of phi_1 and phi_2 is equal or very close to the true solution function, u*.</a:t>
            </a:r>
          </a:p>
          <a:p>
            <a:endParaRPr lang="en-US" dirty="0"/>
          </a:p>
          <a:p>
            <a:r>
              <a:rPr lang="en-US" dirty="0"/>
              <a:t>This is exactly the concept followed by the reduced order model approach that I am going to introduce now. I will introduce a reduced order model by answering the following questions. </a:t>
            </a:r>
          </a:p>
          <a:p>
            <a:endParaRPr lang="en-US" dirty="0"/>
          </a:p>
        </p:txBody>
      </p:sp>
      <p:sp>
        <p:nvSpPr>
          <p:cNvPr id="4" name="Slide Number Placeholder 3"/>
          <p:cNvSpPr>
            <a:spLocks noGrp="1"/>
          </p:cNvSpPr>
          <p:nvPr>
            <p:ph type="sldNum" sz="quarter" idx="5"/>
          </p:nvPr>
        </p:nvSpPr>
        <p:spPr/>
        <p:txBody>
          <a:bodyPr/>
          <a:lstStyle/>
          <a:p>
            <a:fld id="{4CFDF800-FE0E-A944-8AC1-D57C07B352FC}" type="slidenum">
              <a:rPr lang="en-US" smtClean="0"/>
              <a:pPr/>
              <a:t>4</a:t>
            </a:fld>
            <a:endParaRPr lang="en-US" dirty="0"/>
          </a:p>
        </p:txBody>
      </p:sp>
    </p:spTree>
    <p:extLst>
      <p:ext uri="{BB962C8B-B14F-4D97-AF65-F5344CB8AC3E}">
        <p14:creationId xmlns:p14="http://schemas.microsoft.com/office/powerpoint/2010/main" val="7026033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Now, then we have questions. How would we get a set of globally supported basis functions? To answer this question, …/… let’s go back the 1D example we have been looking at. …/… Now let’s assume that the first basis function is equal to the true solution, u*. I know that this does not make sense because you do not need to solve for u* if you already know what u* is. I know, I know, but let’s </a:t>
            </a:r>
            <a:r>
              <a:rPr lang="en-US"/>
              <a:t>assum</a:t>
            </a: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4CFDF800-FE0E-A944-8AC1-D57C07B352FC}" type="slidenum">
              <a:rPr lang="en-US" smtClean="0"/>
              <a:pPr/>
              <a:t>5</a:t>
            </a:fld>
            <a:endParaRPr lang="en-US" dirty="0"/>
          </a:p>
        </p:txBody>
      </p:sp>
    </p:spTree>
    <p:extLst>
      <p:ext uri="{BB962C8B-B14F-4D97-AF65-F5344CB8AC3E}">
        <p14:creationId xmlns:p14="http://schemas.microsoft.com/office/powerpoint/2010/main" val="23155506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To explain the p refinement, note that </a:t>
            </a:r>
            <a:endParaRPr lang="en-US" dirty="0"/>
          </a:p>
        </p:txBody>
      </p:sp>
      <p:sp>
        <p:nvSpPr>
          <p:cNvPr id="4" name="Slide Number Placeholder 3"/>
          <p:cNvSpPr>
            <a:spLocks noGrp="1"/>
          </p:cNvSpPr>
          <p:nvPr>
            <p:ph type="sldNum" sz="quarter" idx="5"/>
          </p:nvPr>
        </p:nvSpPr>
        <p:spPr/>
        <p:txBody>
          <a:bodyPr/>
          <a:lstStyle/>
          <a:p>
            <a:fld id="{4CFDF800-FE0E-A944-8AC1-D57C07B352FC}" type="slidenum">
              <a:rPr lang="en-US" smtClean="0"/>
              <a:pPr/>
              <a:t>6</a:t>
            </a:fld>
            <a:endParaRPr lang="en-US" dirty="0"/>
          </a:p>
        </p:txBody>
      </p:sp>
    </p:spTree>
    <p:extLst>
      <p:ext uri="{BB962C8B-B14F-4D97-AF65-F5344CB8AC3E}">
        <p14:creationId xmlns:p14="http://schemas.microsoft.com/office/powerpoint/2010/main" val="15339135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CFDF800-FE0E-A944-8AC1-D57C07B352FC}" type="slidenum">
              <a:rPr lang="en-US" smtClean="0"/>
              <a:pPr/>
              <a:t>8</a:t>
            </a:fld>
            <a:endParaRPr lang="en-US" dirty="0"/>
          </a:p>
        </p:txBody>
      </p:sp>
    </p:spTree>
    <p:extLst>
      <p:ext uri="{BB962C8B-B14F-4D97-AF65-F5344CB8AC3E}">
        <p14:creationId xmlns:p14="http://schemas.microsoft.com/office/powerpoint/2010/main" val="36252697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9" name="Rectangle 18"/>
          <p:cNvSpPr/>
          <p:nvPr userDrawn="1"/>
        </p:nvSpPr>
        <p:spPr>
          <a:xfrm>
            <a:off x="-504" y="6316956"/>
            <a:ext cx="12192000" cy="544880"/>
          </a:xfrm>
          <a:prstGeom prst="rect">
            <a:avLst/>
          </a:prstGeom>
          <a:gradFill flip="none" rotWithShape="1">
            <a:gsLst>
              <a:gs pos="0">
                <a:srgbClr val="294861"/>
              </a:gs>
              <a:gs pos="46000">
                <a:schemeClr val="accent1">
                  <a:lumMod val="50000"/>
                </a:schemeClr>
              </a:gs>
              <a:gs pos="100000">
                <a:srgbClr val="4388B8"/>
              </a:gs>
            </a:gsLst>
            <a:lin ang="16200000" scaled="1"/>
            <a:tileRect/>
          </a:gradFill>
          <a:ln>
            <a:noFill/>
          </a:ln>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sz="1800" dirty="0">
              <a:latin typeface="Aria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4" y="3574554"/>
            <a:ext cx="12190993" cy="2742973"/>
          </a:xfrm>
          <a:prstGeom prst="rect">
            <a:avLst/>
          </a:prstGeom>
        </p:spPr>
      </p:pic>
      <p:sp>
        <p:nvSpPr>
          <p:cNvPr id="10" name="Title 9"/>
          <p:cNvSpPr>
            <a:spLocks noGrp="1"/>
          </p:cNvSpPr>
          <p:nvPr>
            <p:ph type="title" hasCustomPrompt="1"/>
          </p:nvPr>
        </p:nvSpPr>
        <p:spPr>
          <a:xfrm>
            <a:off x="609600" y="565126"/>
            <a:ext cx="10972800" cy="1447576"/>
          </a:xfrm>
        </p:spPr>
        <p:txBody>
          <a:bodyPr anchor="b" anchorCtr="0"/>
          <a:lstStyle>
            <a:lvl1pPr>
              <a:lnSpc>
                <a:spcPts val="3800"/>
              </a:lnSpc>
              <a:defRPr sz="3600" b="1" i="0">
                <a:solidFill>
                  <a:schemeClr val="accent1">
                    <a:lumMod val="75000"/>
                  </a:schemeClr>
                </a:solidFill>
                <a:effectLst/>
                <a:latin typeface="Calibri" panose="020F0502020204030204" pitchFamily="34" charset="0"/>
                <a:cs typeface="Calibri" panose="020F0502020204030204" pitchFamily="34" charset="0"/>
              </a:defRPr>
            </a:lvl1pPr>
          </a:lstStyle>
          <a:p>
            <a:r>
              <a:rPr lang="en-US" dirty="0"/>
              <a:t>Click to edit </a:t>
            </a:r>
            <a:br>
              <a:rPr lang="en-US" dirty="0"/>
            </a:br>
            <a:r>
              <a:rPr lang="en-US" dirty="0"/>
              <a:t>Master title style</a:t>
            </a:r>
          </a:p>
        </p:txBody>
      </p:sp>
      <p:sp>
        <p:nvSpPr>
          <p:cNvPr id="12" name="Text Placeholder 11"/>
          <p:cNvSpPr>
            <a:spLocks noGrp="1"/>
          </p:cNvSpPr>
          <p:nvPr>
            <p:ph type="body" sz="quarter" idx="13"/>
          </p:nvPr>
        </p:nvSpPr>
        <p:spPr>
          <a:xfrm>
            <a:off x="609601" y="2024863"/>
            <a:ext cx="7505699" cy="369888"/>
          </a:xfrm>
        </p:spPr>
        <p:txBody>
          <a:bodyPr>
            <a:noAutofit/>
          </a:bodyPr>
          <a:lstStyle>
            <a:lvl1pPr>
              <a:lnSpc>
                <a:spcPts val="2200"/>
              </a:lnSpc>
              <a:buNone/>
              <a:defRPr sz="2000" b="0" i="0">
                <a:latin typeface="Calibri Light" panose="020F0302020204030204" pitchFamily="34" charset="0"/>
                <a:cs typeface="Calibri Light" panose="020F0302020204030204" pitchFamily="34" charset="0"/>
              </a:defRPr>
            </a:lvl1pPr>
            <a:lvl2pPr>
              <a:buNone/>
              <a:defRPr/>
            </a:lvl2pPr>
            <a:lvl3pPr>
              <a:buNone/>
              <a:defRPr/>
            </a:lvl3pPr>
            <a:lvl4pPr>
              <a:buNone/>
              <a:defRPr/>
            </a:lvl4pPr>
            <a:lvl5pPr>
              <a:buNone/>
              <a:defRPr/>
            </a:lvl5pPr>
          </a:lstStyle>
          <a:p>
            <a:pPr lvl="0"/>
            <a:r>
              <a:rPr lang="en-US" dirty="0"/>
              <a:t>Click to edit Master text styles</a:t>
            </a:r>
          </a:p>
        </p:txBody>
      </p:sp>
      <p:sp>
        <p:nvSpPr>
          <p:cNvPr id="3" name="Text Placeholder 2"/>
          <p:cNvSpPr>
            <a:spLocks noGrp="1"/>
          </p:cNvSpPr>
          <p:nvPr>
            <p:ph type="body" sz="quarter" idx="14" hasCustomPrompt="1"/>
          </p:nvPr>
        </p:nvSpPr>
        <p:spPr>
          <a:xfrm>
            <a:off x="6096001" y="3096715"/>
            <a:ext cx="6096000" cy="477838"/>
          </a:xfrm>
        </p:spPr>
        <p:txBody>
          <a:bodyPr rIns="182880" anchor="b" anchorCtr="0">
            <a:noAutofit/>
          </a:bodyPr>
          <a:lstStyle>
            <a:lvl1pPr marL="57150" indent="0" algn="r">
              <a:spcBef>
                <a:spcPts val="0"/>
              </a:spcBef>
              <a:buNone/>
              <a:defRPr sz="1600" b="0"/>
            </a:lvl1pPr>
            <a:lvl2pPr marL="342900" indent="0" algn="r">
              <a:buNone/>
              <a:defRPr sz="1600" b="0"/>
            </a:lvl2pPr>
            <a:lvl3pPr marL="628650" indent="0" algn="r">
              <a:buNone/>
              <a:defRPr sz="1600" b="0"/>
            </a:lvl3pPr>
            <a:lvl4pPr marL="857250" indent="0" algn="r">
              <a:buNone/>
              <a:defRPr sz="1600" b="0"/>
            </a:lvl4pPr>
            <a:lvl5pPr marL="1085850" indent="0" algn="r">
              <a:buNone/>
              <a:defRPr sz="1600" b="0"/>
            </a:lvl5pPr>
          </a:lstStyle>
          <a:p>
            <a:pPr lvl="0"/>
            <a:r>
              <a:rPr lang="en-US" dirty="0"/>
              <a:t>Authors Name</a:t>
            </a:r>
          </a:p>
          <a:p>
            <a:pPr lvl="0"/>
            <a:r>
              <a:rPr lang="en-US" dirty="0"/>
              <a:t>Title</a:t>
            </a:r>
          </a:p>
        </p:txBody>
      </p:sp>
      <p:sp>
        <p:nvSpPr>
          <p:cNvPr id="14" name="TextBox 13"/>
          <p:cNvSpPr txBox="1"/>
          <p:nvPr userDrawn="1"/>
        </p:nvSpPr>
        <p:spPr>
          <a:xfrm>
            <a:off x="42532" y="6359917"/>
            <a:ext cx="6004819" cy="435504"/>
          </a:xfrm>
          <a:prstGeom prst="rect">
            <a:avLst/>
          </a:prstGeom>
          <a:noFill/>
          <a:effectLst/>
        </p:spPr>
        <p:txBody>
          <a:bodyPr wrap="square" rtlCol="0">
            <a:spAutoFit/>
          </a:bodyPr>
          <a:lstStyle/>
          <a:p>
            <a:pPr marL="0" algn="l" defTabSz="457200" rtl="0" eaLnBrk="1" latinLnBrk="0" hangingPunct="1">
              <a:lnSpc>
                <a:spcPct val="90000"/>
              </a:lnSpc>
              <a:spcAft>
                <a:spcPts val="300"/>
              </a:spcAft>
            </a:pPr>
            <a:r>
              <a:rPr lang="en-US" sz="800" kern="1200" dirty="0">
                <a:solidFill>
                  <a:schemeClr val="bg1"/>
                </a:solidFill>
                <a:effectLst/>
                <a:latin typeface="Arial"/>
                <a:ea typeface="+mn-ea"/>
                <a:cs typeface="Arial"/>
              </a:rPr>
              <a:t>LLNL-PRES-824755</a:t>
            </a:r>
          </a:p>
          <a:p>
            <a:pPr marL="0" algn="l" defTabSz="457200" rtl="0" eaLnBrk="1" latinLnBrk="0" hangingPunct="1">
              <a:lnSpc>
                <a:spcPct val="90000"/>
              </a:lnSpc>
              <a:spcAft>
                <a:spcPts val="300"/>
              </a:spcAft>
            </a:pPr>
            <a:r>
              <a:rPr lang="en-US" sz="700" kern="1200" dirty="0">
                <a:solidFill>
                  <a:schemeClr val="bg1"/>
                </a:solidFill>
                <a:effectLst/>
                <a:latin typeface="Arial"/>
                <a:ea typeface="+mn-ea"/>
                <a:cs typeface="Arial"/>
              </a:rPr>
              <a:t>This work was performed under the auspices of the</a:t>
            </a:r>
            <a:r>
              <a:rPr lang="en-US" sz="700" kern="1200" baseline="0" dirty="0">
                <a:solidFill>
                  <a:schemeClr val="bg1"/>
                </a:solidFill>
                <a:effectLst/>
                <a:latin typeface="Arial"/>
                <a:ea typeface="+mn-ea"/>
                <a:cs typeface="Arial"/>
              </a:rPr>
              <a:t> </a:t>
            </a:r>
            <a:r>
              <a:rPr lang="en-US" sz="700" kern="1200" dirty="0">
                <a:solidFill>
                  <a:schemeClr val="bg1"/>
                </a:solidFill>
                <a:effectLst/>
                <a:latin typeface="Arial"/>
                <a:ea typeface="+mn-ea"/>
                <a:cs typeface="Arial"/>
              </a:rPr>
              <a:t>U.S. Department of Energy by Lawrence Livermore National Laboratory under contract DE-AC52-07NA27344.</a:t>
            </a:r>
            <a:r>
              <a:rPr lang="en-US" sz="700" kern="1200" baseline="0" dirty="0">
                <a:solidFill>
                  <a:schemeClr val="bg1"/>
                </a:solidFill>
                <a:effectLst/>
                <a:latin typeface="Arial"/>
                <a:ea typeface="+mn-ea"/>
                <a:cs typeface="Arial"/>
              </a:rPr>
              <a:t> </a:t>
            </a:r>
            <a:r>
              <a:rPr lang="en-US" sz="700" kern="1200" dirty="0">
                <a:solidFill>
                  <a:schemeClr val="bg1"/>
                </a:solidFill>
                <a:effectLst/>
                <a:latin typeface="Arial"/>
                <a:ea typeface="+mn-ea"/>
                <a:cs typeface="Arial"/>
              </a:rPr>
              <a:t>Lawrence Livermore National Security, LLC</a:t>
            </a:r>
          </a:p>
        </p:txBody>
      </p:sp>
      <p:pic>
        <p:nvPicPr>
          <p:cNvPr id="18" name="Picture 17" descr="LLNL_Logo_WHT-LRG.png"/>
          <p:cNvPicPr>
            <a:picLocks noChangeAspect="1"/>
          </p:cNvPicPr>
          <p:nvPr userDrawn="1"/>
        </p:nvPicPr>
        <p:blipFill>
          <a:blip r:embed="rId3"/>
          <a:stretch>
            <a:fillRect/>
          </a:stretch>
        </p:blipFill>
        <p:spPr>
          <a:xfrm>
            <a:off x="9276082" y="6446832"/>
            <a:ext cx="2486941" cy="314676"/>
          </a:xfrm>
          <a:prstGeom prst="rect">
            <a:avLst/>
          </a:prstGeom>
        </p:spPr>
      </p:pic>
      <p:sp>
        <p:nvSpPr>
          <p:cNvPr id="20" name="Rectangle 19"/>
          <p:cNvSpPr/>
          <p:nvPr userDrawn="1"/>
        </p:nvSpPr>
        <p:spPr>
          <a:xfrm>
            <a:off x="0" y="0"/>
            <a:ext cx="12192000" cy="112889"/>
          </a:xfrm>
          <a:prstGeom prst="rect">
            <a:avLst/>
          </a:prstGeom>
          <a:solidFill>
            <a:schemeClr val="accent1">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sz="1800" dirty="0">
              <a:latin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0_end page">
    <p:bg>
      <p:bgPr>
        <a:solidFill>
          <a:srgbClr val="0F4F97"/>
        </a:solidFill>
        <a:effectLst/>
      </p:bgPr>
    </p:bg>
    <p:spTree>
      <p:nvGrpSpPr>
        <p:cNvPr id="1" name=""/>
        <p:cNvGrpSpPr/>
        <p:nvPr/>
      </p:nvGrpSpPr>
      <p:grpSpPr>
        <a:xfrm>
          <a:off x="0" y="0"/>
          <a:ext cx="0" cy="0"/>
          <a:chOff x="0" y="0"/>
          <a:chExt cx="0" cy="0"/>
        </a:xfrm>
      </p:grpSpPr>
      <p:pic>
        <p:nvPicPr>
          <p:cNvPr id="3" name="Picture 2" descr="LLNL_Logo_WHT-LRG.png"/>
          <p:cNvPicPr>
            <a:picLocks noChangeAspect="1"/>
          </p:cNvPicPr>
          <p:nvPr userDrawn="1"/>
        </p:nvPicPr>
        <p:blipFill>
          <a:blip r:embed="rId2"/>
          <a:stretch>
            <a:fillRect/>
          </a:stretch>
        </p:blipFill>
        <p:spPr>
          <a:xfrm>
            <a:off x="962469" y="5437487"/>
            <a:ext cx="4803331" cy="607768"/>
          </a:xfrm>
          <a:prstGeom prst="rect">
            <a:avLst/>
          </a:prstGeom>
        </p:spPr>
      </p:pic>
    </p:spTree>
    <p:extLst>
      <p:ext uri="{BB962C8B-B14F-4D97-AF65-F5344CB8AC3E}">
        <p14:creationId xmlns:p14="http://schemas.microsoft.com/office/powerpoint/2010/main" val="3127189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rot lat="0" lon="0" rev="4800000"/>
              </a:lightRig>
            </a:scene3d>
            <a:sp3d prstMaterial="matte"/>
          </a:bodyPr>
          <a:lstStyle/>
          <a:p>
            <a:r>
              <a:rPr kumimoji="0" lang="en-US" dirty="0"/>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lIns="0" bIns="0"/>
          <a:lstStyle>
            <a:lvl1pPr eaLnBrk="1" latinLnBrk="0" hangingPunct="1">
              <a:spcBef>
                <a:spcPts val="1800"/>
              </a:spcBef>
              <a:spcAft>
                <a:spcPts val="0"/>
              </a:spcAft>
              <a:defRPr b="0" i="0">
                <a:latin typeface="Calibri Light" panose="020F0302020204030204" pitchFamily="34" charset="0"/>
                <a:cs typeface="Calibri Light" panose="020F0302020204030204" pitchFamily="34" charset="0"/>
              </a:defRPr>
            </a:lvl1pPr>
            <a:lvl2pPr eaLnBrk="1" latinLnBrk="0" hangingPunct="1">
              <a:spcAft>
                <a:spcPts val="0"/>
              </a:spcAft>
              <a:defRPr b="0" i="0">
                <a:latin typeface="Calibri Light" panose="020F0302020204030204" pitchFamily="34" charset="0"/>
                <a:cs typeface="Calibri Light" panose="020F0302020204030204" pitchFamily="34" charset="0"/>
              </a:defRPr>
            </a:lvl2pPr>
            <a:lvl3pPr eaLnBrk="1" latinLnBrk="0" hangingPunct="1">
              <a:spcAft>
                <a:spcPts val="0"/>
              </a:spcAft>
              <a:defRPr b="0" i="0">
                <a:latin typeface="Calibri Light" panose="020F0302020204030204" pitchFamily="34" charset="0"/>
                <a:cs typeface="Calibri Light" panose="020F0302020204030204" pitchFamily="34" charset="0"/>
              </a:defRPr>
            </a:lvl3pPr>
            <a:lvl4pPr eaLnBrk="1" latinLnBrk="0" hangingPunct="1">
              <a:spcAft>
                <a:spcPts val="0"/>
              </a:spcAft>
              <a:defRPr b="0" i="0">
                <a:latin typeface="Calibri Light" panose="020F0302020204030204" pitchFamily="34" charset="0"/>
                <a:cs typeface="Calibri Light" panose="020F0302020204030204" pitchFamily="34" charset="0"/>
              </a:defRPr>
            </a:lvl4pPr>
            <a:lvl5pPr eaLnBrk="1" latinLnBrk="0" hangingPunct="1">
              <a:spcAft>
                <a:spcPts val="0"/>
              </a:spcAft>
              <a:defRPr b="0" i="0">
                <a:latin typeface="Calibri Light" panose="020F0302020204030204" pitchFamily="34" charset="0"/>
                <a:cs typeface="Calibri Light" panose="020F0302020204030204" pitchFamily="34" charset="0"/>
              </a:defRPr>
            </a:lvl5p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5" name="Title Placeholder 1"/>
          <p:cNvSpPr>
            <a:spLocks noGrp="1"/>
          </p:cNvSpPr>
          <p:nvPr>
            <p:ph type="title"/>
          </p:nvPr>
        </p:nvSpPr>
        <p:spPr>
          <a:xfrm>
            <a:off x="609600" y="219508"/>
            <a:ext cx="10972800" cy="1008771"/>
          </a:xfrm>
          <a:prstGeom prst="rect">
            <a:avLst/>
          </a:prstGeom>
          <a:effectLst/>
        </p:spPr>
        <p:txBody>
          <a:bodyPr vert="horz" lIns="0" rIns="45720" rtlCol="0" anchor="ctr" anchorCtr="0">
            <a:noAutofit/>
            <a:scene3d>
              <a:camera prst="orthographicFront"/>
              <a:lightRig rig="threePt" dir="t">
                <a:rot lat="0" lon="0" rev="4800000"/>
              </a:lightRig>
            </a:scene3d>
            <a:sp3d prstMaterial="matte"/>
          </a:bodyPr>
          <a:lstStyle/>
          <a:p>
            <a:r>
              <a:rPr kumimoji="0" lang="en-US" dirty="0"/>
              <a:t>Click to edit Master title style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with side-text-Lef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621101" y="1436688"/>
            <a:ext cx="5291328" cy="4881532"/>
          </a:xfrm>
        </p:spPr>
        <p:txBody>
          <a:bodyPr/>
          <a:lstStyle>
            <a:lvl1pPr>
              <a:spcBef>
                <a:spcPts val="1200"/>
              </a:spcBef>
              <a:spcAft>
                <a:spcPts val="600"/>
              </a:spcAft>
              <a:defRPr b="0" i="0">
                <a:latin typeface="Calibri Light" panose="020F0302020204030204" pitchFamily="34" charset="0"/>
                <a:cs typeface="Calibri Light" panose="020F0302020204030204" pitchFamily="34" charset="0"/>
              </a:defRPr>
            </a:lvl1pPr>
            <a:lvl2pPr>
              <a:spcAft>
                <a:spcPts val="600"/>
              </a:spcAft>
              <a:defRPr b="0" i="0">
                <a:latin typeface="Calibri Light" panose="020F0302020204030204" pitchFamily="34" charset="0"/>
                <a:cs typeface="Calibri Light" panose="020F0302020204030204" pitchFamily="34" charset="0"/>
              </a:defRPr>
            </a:lvl2pPr>
            <a:lvl3pPr>
              <a:spcAft>
                <a:spcPts val="600"/>
              </a:spcAft>
              <a:defRPr b="0" i="0">
                <a:latin typeface="Calibri Light" panose="020F0302020204030204" pitchFamily="34" charset="0"/>
                <a:cs typeface="Calibri Light" panose="020F0302020204030204" pitchFamily="34" charset="0"/>
              </a:defRPr>
            </a:lvl3pPr>
            <a:lvl4pPr>
              <a:spcAft>
                <a:spcPts val="600"/>
              </a:spcAft>
              <a:defRPr b="0" i="0">
                <a:latin typeface="Calibri Light" panose="020F0302020204030204" pitchFamily="34" charset="0"/>
                <a:cs typeface="Calibri Light" panose="020F0302020204030204" pitchFamily="34" charset="0"/>
              </a:defRPr>
            </a:lvl4pPr>
            <a:lvl5pPr>
              <a:spcAft>
                <a:spcPts val="600"/>
              </a:spcAft>
              <a:defRPr b="0" i="0">
                <a:latin typeface="Calibri Light" panose="020F0302020204030204" pitchFamily="34" charset="0"/>
                <a:cs typeface="Calibri Light" panose="020F0302020204030204" pitchFamily="34" charset="0"/>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with side-text-Righ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6301619" y="1436688"/>
            <a:ext cx="5291328" cy="4881532"/>
          </a:xfrm>
        </p:spPr>
        <p:txBody>
          <a:bodyPr/>
          <a:lstStyle>
            <a:lvl1pPr>
              <a:spcBef>
                <a:spcPts val="1200"/>
              </a:spcBef>
              <a:spcAft>
                <a:spcPts val="600"/>
              </a:spcAft>
              <a:defRPr b="0" i="0">
                <a:latin typeface="Calibri Light" panose="020F0302020204030204" pitchFamily="34" charset="0"/>
                <a:cs typeface="Calibri Light" panose="020F0302020204030204" pitchFamily="34" charset="0"/>
              </a:defRPr>
            </a:lvl1pPr>
            <a:lvl2pPr>
              <a:spcAft>
                <a:spcPts val="600"/>
              </a:spcAft>
              <a:defRPr b="0" i="0">
                <a:latin typeface="Calibri Light" panose="020F0302020204030204" pitchFamily="34" charset="0"/>
                <a:cs typeface="Calibri Light" panose="020F0302020204030204" pitchFamily="34" charset="0"/>
              </a:defRPr>
            </a:lvl2pPr>
            <a:lvl3pPr>
              <a:spcAft>
                <a:spcPts val="600"/>
              </a:spcAft>
              <a:defRPr b="0" i="0">
                <a:latin typeface="Calibri Light" panose="020F0302020204030204" pitchFamily="34" charset="0"/>
                <a:cs typeface="Calibri Light" panose="020F0302020204030204" pitchFamily="34" charset="0"/>
              </a:defRPr>
            </a:lvl3pPr>
            <a:lvl4pPr>
              <a:spcAft>
                <a:spcPts val="600"/>
              </a:spcAft>
              <a:defRPr b="0" i="0">
                <a:latin typeface="Calibri Light" panose="020F0302020204030204" pitchFamily="34" charset="0"/>
                <a:cs typeface="Calibri Light" panose="020F0302020204030204" pitchFamily="34" charset="0"/>
              </a:defRPr>
            </a:lvl4pPr>
            <a:lvl5pPr>
              <a:spcAft>
                <a:spcPts val="600"/>
              </a:spcAft>
              <a:defRPr b="0" i="0">
                <a:latin typeface="Calibri Light" panose="020F0302020204030204" pitchFamily="34" charset="0"/>
                <a:cs typeface="Calibri Light" panose="020F0302020204030204" pitchFamily="34" charset="0"/>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extLst>
      <p:ext uri="{BB962C8B-B14F-4D97-AF65-F5344CB8AC3E}">
        <p14:creationId xmlns:p14="http://schemas.microsoft.com/office/powerpoint/2010/main" val="2083121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with side-by-side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dirty="0"/>
              <a:t>Click to edit Master title style</a:t>
            </a:r>
          </a:p>
        </p:txBody>
      </p:sp>
      <p:sp>
        <p:nvSpPr>
          <p:cNvPr id="4" name="Content Placeholder 2"/>
          <p:cNvSpPr>
            <a:spLocks noGrp="1"/>
          </p:cNvSpPr>
          <p:nvPr>
            <p:ph idx="1"/>
          </p:nvPr>
        </p:nvSpPr>
        <p:spPr>
          <a:xfrm>
            <a:off x="621101" y="1436688"/>
            <a:ext cx="5291328" cy="4881532"/>
          </a:xfrm>
        </p:spPr>
        <p:txBody>
          <a:bodyPr/>
          <a:lstStyle>
            <a:lvl1pPr>
              <a:spcBef>
                <a:spcPts val="1200"/>
              </a:spcBef>
              <a:spcAft>
                <a:spcPts val="600"/>
              </a:spcAft>
              <a:defRPr b="0" i="0">
                <a:latin typeface="Calibri Light" panose="020F0302020204030204" pitchFamily="34" charset="0"/>
                <a:cs typeface="Calibri Light" panose="020F0302020204030204" pitchFamily="34" charset="0"/>
              </a:defRPr>
            </a:lvl1pPr>
            <a:lvl2pPr>
              <a:spcAft>
                <a:spcPts val="600"/>
              </a:spcAft>
              <a:defRPr b="0" i="0">
                <a:latin typeface="Calibri Light" panose="020F0302020204030204" pitchFamily="34" charset="0"/>
                <a:cs typeface="Calibri Light" panose="020F0302020204030204" pitchFamily="34" charset="0"/>
              </a:defRPr>
            </a:lvl2pPr>
            <a:lvl3pPr>
              <a:spcAft>
                <a:spcPts val="600"/>
              </a:spcAft>
              <a:defRPr b="0" i="0">
                <a:latin typeface="Calibri Light" panose="020F0302020204030204" pitchFamily="34" charset="0"/>
                <a:cs typeface="Calibri Light" panose="020F0302020204030204" pitchFamily="34" charset="0"/>
              </a:defRPr>
            </a:lvl3pPr>
            <a:lvl4pPr>
              <a:spcAft>
                <a:spcPts val="600"/>
              </a:spcAft>
              <a:defRPr b="0" i="0">
                <a:latin typeface="Calibri Light" panose="020F0302020204030204" pitchFamily="34" charset="0"/>
                <a:cs typeface="Calibri Light" panose="020F0302020204030204" pitchFamily="34" charset="0"/>
              </a:defRPr>
            </a:lvl4pPr>
            <a:lvl5pPr>
              <a:spcAft>
                <a:spcPts val="600"/>
              </a:spcAft>
              <a:defRPr b="0" i="0">
                <a:latin typeface="Calibri Light" panose="020F0302020204030204" pitchFamily="34" charset="0"/>
                <a:cs typeface="Calibri Light" panose="020F0302020204030204" pitchFamily="34" charset="0"/>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5" name="Content Placeholder 2"/>
          <p:cNvSpPr>
            <a:spLocks noGrp="1"/>
          </p:cNvSpPr>
          <p:nvPr>
            <p:ph idx="10"/>
          </p:nvPr>
        </p:nvSpPr>
        <p:spPr>
          <a:xfrm>
            <a:off x="6291532" y="1436688"/>
            <a:ext cx="5291328" cy="4881532"/>
          </a:xfrm>
        </p:spPr>
        <p:txBody>
          <a:bodyPr/>
          <a:lstStyle>
            <a:lvl1pPr>
              <a:spcBef>
                <a:spcPts val="1200"/>
              </a:spcBef>
              <a:spcAft>
                <a:spcPts val="600"/>
              </a:spcAft>
              <a:defRPr b="0" i="0">
                <a:latin typeface="Calibri Light" panose="020F0302020204030204" pitchFamily="34" charset="0"/>
                <a:cs typeface="Calibri Light" panose="020F0302020204030204" pitchFamily="34" charset="0"/>
              </a:defRPr>
            </a:lvl1pPr>
            <a:lvl2pPr>
              <a:spcAft>
                <a:spcPts val="600"/>
              </a:spcAft>
              <a:defRPr b="0" i="0">
                <a:latin typeface="Calibri Light" panose="020F0302020204030204" pitchFamily="34" charset="0"/>
                <a:cs typeface="Calibri Light" panose="020F0302020204030204" pitchFamily="34" charset="0"/>
              </a:defRPr>
            </a:lvl2pPr>
            <a:lvl3pPr>
              <a:spcAft>
                <a:spcPts val="600"/>
              </a:spcAft>
              <a:defRPr b="0" i="0">
                <a:latin typeface="Calibri Light" panose="020F0302020204030204" pitchFamily="34" charset="0"/>
                <a:cs typeface="Calibri Light" panose="020F0302020204030204" pitchFamily="34" charset="0"/>
              </a:defRPr>
            </a:lvl3pPr>
            <a:lvl4pPr>
              <a:spcAft>
                <a:spcPts val="600"/>
              </a:spcAft>
              <a:defRPr b="0" i="0">
                <a:latin typeface="Calibri Light" panose="020F0302020204030204" pitchFamily="34" charset="0"/>
                <a:cs typeface="Calibri Light" panose="020F0302020204030204" pitchFamily="34" charset="0"/>
              </a:defRPr>
            </a:lvl4pPr>
            <a:lvl5pPr>
              <a:spcAft>
                <a:spcPts val="600"/>
              </a:spcAft>
              <a:defRPr b="0" i="0">
                <a:latin typeface="Calibri Light" panose="020F0302020204030204" pitchFamily="34" charset="0"/>
                <a:cs typeface="Calibri Light" panose="020F0302020204030204" pitchFamily="34" charset="0"/>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Tree>
    <p:extLst>
      <p:ext uri="{BB962C8B-B14F-4D97-AF65-F5344CB8AC3E}">
        <p14:creationId xmlns:p14="http://schemas.microsoft.com/office/powerpoint/2010/main" val="2294128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Full Image with Titl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349042"/>
          </a:xfrm>
        </p:spPr>
        <p:txBody>
          <a:bodyPr/>
          <a:lstStyle/>
          <a:p>
            <a:r>
              <a:rPr lang="en-US"/>
              <a:t>Drag picture to placeholder or click icon to add</a:t>
            </a:r>
            <a:endParaRPr lang="en-US" dirty="0"/>
          </a:p>
        </p:txBody>
      </p:sp>
      <p:sp>
        <p:nvSpPr>
          <p:cNvPr id="6" name="Title 5"/>
          <p:cNvSpPr>
            <a:spLocks noGrp="1"/>
          </p:cNvSpPr>
          <p:nvPr>
            <p:ph type="title"/>
          </p:nvPr>
        </p:nvSpPr>
        <p:spPr>
          <a:xfrm>
            <a:off x="1" y="1"/>
            <a:ext cx="12191999" cy="1228907"/>
          </a:xfrm>
          <a:solidFill>
            <a:schemeClr val="bg1"/>
          </a:solidFill>
          <a:effectLst/>
        </p:spPr>
        <p:txBody>
          <a:bodyPr vert="horz" lIns="457200" rIns="45720" rtlCol="0" anchor="ctr" anchorCtr="0">
            <a:normAutofit/>
            <a:scene3d>
              <a:camera prst="orthographicFront"/>
              <a:lightRig rig="threePt" dir="t">
                <a:rot lat="0" lon="0" rev="4800000"/>
              </a:lightRig>
            </a:scene3d>
            <a:sp3d prstMaterial="matte"/>
          </a:bodyPr>
          <a:lstStyle>
            <a:lvl1pPr marL="233363" indent="0" algn="l" rtl="0" eaLnBrk="1" latinLnBrk="0" hangingPunct="1">
              <a:lnSpc>
                <a:spcPct val="90000"/>
              </a:lnSpc>
              <a:spcBef>
                <a:spcPct val="0"/>
              </a:spcBef>
              <a:buNone/>
              <a:defRPr kumimoji="0" lang="en-US" sz="3200" b="1" kern="1200" dirty="0">
                <a:solidFill>
                  <a:schemeClr val="accent1">
                    <a:lumMod val="75000"/>
                  </a:schemeClr>
                </a:solidFill>
                <a:effectLst/>
                <a:latin typeface="Calibri" panose="020F0502020204030204" pitchFamily="34" charset="0"/>
                <a:ea typeface="+mj-ea"/>
                <a:cs typeface="Calibri" panose="020F0502020204030204" pitchFamily="34" charset="0"/>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Click to edit Master title style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349042"/>
          </a:xfrm>
        </p:spPr>
        <p:txBody>
          <a:bodyPr/>
          <a:lstStyle>
            <a:lvl1pPr>
              <a:defRPr b="0" i="0">
                <a:latin typeface="Calibri Light" panose="020F0302020204030204" pitchFamily="34" charset="0"/>
                <a:cs typeface="Calibri Light" panose="020F0302020204030204" pitchFamily="34" charset="0"/>
              </a:defRPr>
            </a:lvl1pPr>
          </a:lstStyle>
          <a:p>
            <a:r>
              <a:rPr lang="en-US" dirty="0"/>
              <a:t>Drag picture to placeholder or click icon to add</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 name="Rectangle 19"/>
          <p:cNvSpPr/>
          <p:nvPr/>
        </p:nvSpPr>
        <p:spPr>
          <a:xfrm>
            <a:off x="0" y="6355080"/>
            <a:ext cx="12192000" cy="50292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Ins="0" rtlCol="0" anchor="ctr"/>
          <a:lstStyle/>
          <a:p>
            <a:pPr algn="ctr"/>
            <a:endParaRPr lang="en-US" sz="1800" dirty="0">
              <a:latin typeface="Arial"/>
            </a:endParaRPr>
          </a:p>
        </p:txBody>
      </p:sp>
      <p:sp>
        <p:nvSpPr>
          <p:cNvPr id="2" name="Title Placeholder 1"/>
          <p:cNvSpPr>
            <a:spLocks noGrp="1"/>
          </p:cNvSpPr>
          <p:nvPr>
            <p:ph type="title"/>
          </p:nvPr>
        </p:nvSpPr>
        <p:spPr>
          <a:xfrm>
            <a:off x="609600" y="220136"/>
            <a:ext cx="10972800" cy="1005840"/>
          </a:xfrm>
          <a:prstGeom prst="rect">
            <a:avLst/>
          </a:prstGeom>
          <a:effectLst/>
        </p:spPr>
        <p:txBody>
          <a:bodyPr vert="horz" lIns="0" rIns="45720" rtlCol="0" anchor="ctr" anchorCtr="0">
            <a:noAutofit/>
            <a:scene3d>
              <a:camera prst="orthographicFront"/>
              <a:lightRig rig="threePt" dir="t">
                <a:rot lat="0" lon="0" rev="4800000"/>
              </a:lightRig>
            </a:scene3d>
            <a:sp3d prstMaterial="matte"/>
          </a:bodyPr>
          <a:lstStyle/>
          <a:p>
            <a:r>
              <a:rPr kumimoji="0" lang="en-US" dirty="0"/>
              <a:t>Click to edit Master title style</a:t>
            </a:r>
          </a:p>
        </p:txBody>
      </p:sp>
      <p:sp>
        <p:nvSpPr>
          <p:cNvPr id="3" name="Text Placeholder 2"/>
          <p:cNvSpPr>
            <a:spLocks noGrp="1"/>
          </p:cNvSpPr>
          <p:nvPr>
            <p:ph type="body" idx="1"/>
          </p:nvPr>
        </p:nvSpPr>
        <p:spPr>
          <a:xfrm>
            <a:off x="609600" y="1441524"/>
            <a:ext cx="10972800" cy="4906889"/>
          </a:xfrm>
          <a:prstGeom prst="rect">
            <a:avLst/>
          </a:prstGeom>
        </p:spPr>
        <p:txBody>
          <a:bodyPr vert="horz" lIns="0" tIns="0" rIns="0" bIns="0" rtlCol="0">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0" name="Rectangle 9"/>
          <p:cNvSpPr/>
          <p:nvPr/>
        </p:nvSpPr>
        <p:spPr bwMode="invGray">
          <a:xfrm>
            <a:off x="1" y="6355080"/>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dirty="0">
              <a:latin typeface="Arial"/>
            </a:endParaRPr>
          </a:p>
        </p:txBody>
      </p:sp>
      <p:sp>
        <p:nvSpPr>
          <p:cNvPr id="19" name="Slide Number Placeholder 7"/>
          <p:cNvSpPr txBox="1">
            <a:spLocks/>
          </p:cNvSpPr>
          <p:nvPr/>
        </p:nvSpPr>
        <p:spPr>
          <a:xfrm>
            <a:off x="11768165" y="6403253"/>
            <a:ext cx="423836" cy="454747"/>
          </a:xfrm>
          <a:prstGeom prst="rect">
            <a:avLst/>
          </a:prstGeom>
        </p:spPr>
        <p:txBody>
          <a:bodyPr rIns="45720" anchor="ctr" anchorCtr="0"/>
          <a:lstStyle/>
          <a:p>
            <a:pPr marL="0" marR="0" lvl="0" indent="0" algn="r" defTabSz="457200" rtl="0" eaLnBrk="1" fontAlgn="auto" latinLnBrk="0" hangingPunct="1">
              <a:lnSpc>
                <a:spcPct val="100000"/>
              </a:lnSpc>
              <a:spcBef>
                <a:spcPts val="0"/>
              </a:spcBef>
              <a:spcAft>
                <a:spcPts val="0"/>
              </a:spcAft>
              <a:buClrTx/>
              <a:buSzTx/>
              <a:buFontTx/>
              <a:buNone/>
              <a:tabLst/>
              <a:defRPr/>
            </a:pPr>
            <a:fld id="{EAD690BD-BADF-4FBD-97E7-557E707EBBB2}" type="slidenum">
              <a:rPr kumimoji="0" lang="en-US" sz="1000" b="0" i="0" u="none" strike="noStrike" kern="1200" cap="none" spc="0" normalizeH="0" baseline="0" noProof="0" smtClean="0">
                <a:ln>
                  <a:noFill/>
                </a:ln>
                <a:solidFill>
                  <a:schemeClr val="tx1">
                    <a:lumMod val="65000"/>
                    <a:lumOff val="35000"/>
                  </a:schemeClr>
                </a:solidFill>
                <a:effectLst/>
                <a:uLnTx/>
                <a:uFillTx/>
                <a:latin typeface="Calibri" panose="020F0502020204030204" pitchFamily="34" charset="0"/>
                <a:ea typeface="+mn-ea"/>
                <a:cs typeface="Calibri" panose="020F050202020403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schemeClr val="tx1">
                  <a:lumMod val="65000"/>
                  <a:lumOff val="35000"/>
                </a:schemeClr>
              </a:solidFill>
              <a:effectLst/>
              <a:uLnTx/>
              <a:uFillTx/>
              <a:latin typeface="Calibri" panose="020F0502020204030204" pitchFamily="34" charset="0"/>
              <a:ea typeface="+mn-ea"/>
              <a:cs typeface="Calibri" panose="020F0502020204030204" pitchFamily="34" charset="0"/>
            </a:endParaRPr>
          </a:p>
        </p:txBody>
      </p:sp>
      <p:pic>
        <p:nvPicPr>
          <p:cNvPr id="15" name="Picture 14" descr="NNSA_trans.png"/>
          <p:cNvPicPr>
            <a:picLocks noChangeAspect="1"/>
          </p:cNvPicPr>
          <p:nvPr/>
        </p:nvPicPr>
        <p:blipFill>
          <a:blip r:embed="rId12">
            <a:alphaModFix/>
            <a:extLst>
              <a:ext uri="{BEBA8EAE-BF5A-486C-A8C5-ECC9F3942E4B}">
                <a14:imgProps xmlns:a14="http://schemas.microsoft.com/office/drawing/2010/main">
                  <a14:imgLayer r:embed="rId13">
                    <a14:imgEffect>
                      <a14:saturation sat="87000"/>
                    </a14:imgEffect>
                  </a14:imgLayer>
                </a14:imgProps>
              </a:ext>
              <a:ext uri="{28A0092B-C50C-407E-A947-70E740481C1C}">
                <a14:useLocalDpi xmlns:a14="http://schemas.microsoft.com/office/drawing/2010/main" val="0"/>
              </a:ext>
            </a:extLst>
          </a:blip>
          <a:stretch>
            <a:fillRect/>
          </a:stretch>
        </p:blipFill>
        <p:spPr>
          <a:xfrm>
            <a:off x="10540357" y="6449398"/>
            <a:ext cx="1350408" cy="390396"/>
          </a:xfrm>
          <a:prstGeom prst="rect">
            <a:avLst/>
          </a:prstGeom>
        </p:spPr>
      </p:pic>
      <p:pic>
        <p:nvPicPr>
          <p:cNvPr id="17" name="Picture 16" descr="lab_icon_text_no_background_rgb.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8571" y="6511071"/>
            <a:ext cx="3642388" cy="278643"/>
          </a:xfrm>
          <a:prstGeom prst="rect">
            <a:avLst/>
          </a:prstGeom>
        </p:spPr>
      </p:pic>
      <p:sp>
        <p:nvSpPr>
          <p:cNvPr id="14" name="TextBox 13"/>
          <p:cNvSpPr txBox="1"/>
          <p:nvPr/>
        </p:nvSpPr>
        <p:spPr>
          <a:xfrm>
            <a:off x="646605" y="6698647"/>
            <a:ext cx="1165161" cy="92333"/>
          </a:xfrm>
          <a:prstGeom prst="rect">
            <a:avLst/>
          </a:prstGeom>
          <a:noFill/>
        </p:spPr>
        <p:txBody>
          <a:bodyPr wrap="square" lIns="0" tIns="0" rIns="0" bIns="0" rtlCol="0" anchor="b" anchorCtr="0">
            <a:spAutoFit/>
          </a:bodyPr>
          <a:lstStyle/>
          <a:p>
            <a:pPr algn="l"/>
            <a:r>
              <a:rPr lang="en-US" sz="600" dirty="0">
                <a:latin typeface="Arial"/>
                <a:cs typeface="Arial"/>
              </a:rPr>
              <a:t>LLNL-PRES-824755</a:t>
            </a:r>
          </a:p>
        </p:txBody>
      </p:sp>
    </p:spTree>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5" r:id="rId4"/>
    <p:sldLayoutId id="2147483722" r:id="rId5"/>
    <p:sldLayoutId id="2147483721" r:id="rId6"/>
    <p:sldLayoutId id="2147483717" r:id="rId7"/>
    <p:sldLayoutId id="2147483718" r:id="rId8"/>
    <p:sldLayoutId id="2147483719" r:id="rId9"/>
    <p:sldLayoutId id="2147483723" r:id="rId10"/>
  </p:sldLayoutIdLst>
  <p:hf hdr="0" ftr="0" dt="0"/>
  <p:txStyles>
    <p:titleStyle>
      <a:lvl1pPr algn="l" rtl="0" eaLnBrk="1" latinLnBrk="0" hangingPunct="1">
        <a:lnSpc>
          <a:spcPct val="90000"/>
        </a:lnSpc>
        <a:spcBef>
          <a:spcPct val="0"/>
        </a:spcBef>
        <a:buNone/>
        <a:defRPr kumimoji="0" sz="3200" b="1" kern="1200">
          <a:solidFill>
            <a:schemeClr val="accent1">
              <a:lumMod val="75000"/>
            </a:schemeClr>
          </a:solidFill>
          <a:effectLst/>
          <a:latin typeface="Calibri" panose="020F0502020204030204" pitchFamily="34" charset="0"/>
          <a:ea typeface="+mj-ea"/>
          <a:cs typeface="Calibri" panose="020F0502020204030204" pitchFamily="34" charset="0"/>
        </a:defRPr>
      </a:lvl1pPr>
    </p:titleStyle>
    <p:bodyStyle>
      <a:lvl1pPr marL="285750" indent="-228600" algn="l" rtl="0" eaLnBrk="1" latinLnBrk="0" hangingPunct="1">
        <a:spcBef>
          <a:spcPts val="1800"/>
        </a:spcBef>
        <a:spcAft>
          <a:spcPts val="0"/>
        </a:spcAft>
        <a:buClr>
          <a:schemeClr val="accent1">
            <a:lumMod val="75000"/>
          </a:schemeClr>
        </a:buClr>
        <a:buSzPct val="90000"/>
        <a:buFont typeface="Wingdings" charset="2"/>
        <a:buChar char="§"/>
        <a:tabLst/>
        <a:defRPr kumimoji="0" sz="2400" b="0" i="0" kern="1200">
          <a:solidFill>
            <a:schemeClr val="tx1"/>
          </a:solidFill>
          <a:latin typeface="Calibri Light" panose="020F0302020204030204" pitchFamily="34" charset="0"/>
          <a:ea typeface="+mn-ea"/>
          <a:cs typeface="Calibri Light" panose="020F0302020204030204" pitchFamily="34" charset="0"/>
        </a:defRPr>
      </a:lvl1pPr>
      <a:lvl2pPr marL="628650" indent="-285750" algn="l" rtl="0" eaLnBrk="1" latinLnBrk="0" hangingPunct="1">
        <a:spcBef>
          <a:spcPts val="0"/>
        </a:spcBef>
        <a:spcAft>
          <a:spcPts val="0"/>
        </a:spcAft>
        <a:buClrTx/>
        <a:buSzPct val="90000"/>
        <a:buFont typeface="Calibri" panose="020F0502020204030204" pitchFamily="34" charset="0"/>
        <a:buChar char="—"/>
        <a:defRPr kumimoji="0" sz="2000" b="0" i="0" kern="1200">
          <a:solidFill>
            <a:schemeClr val="tx1"/>
          </a:solidFill>
          <a:latin typeface="Calibri Light" panose="020F0302020204030204" pitchFamily="34" charset="0"/>
          <a:ea typeface="+mn-ea"/>
          <a:cs typeface="Calibri Light" panose="020F0302020204030204" pitchFamily="34" charset="0"/>
        </a:defRPr>
      </a:lvl2pPr>
      <a:lvl3pPr marL="800100" indent="-171450" algn="l" rtl="0" eaLnBrk="1" latinLnBrk="0" hangingPunct="1">
        <a:spcBef>
          <a:spcPts val="0"/>
        </a:spcBef>
        <a:spcAft>
          <a:spcPts val="0"/>
        </a:spcAft>
        <a:buClrTx/>
        <a:buSzPct val="90000"/>
        <a:buFont typeface="Arial" panose="020B0604020202020204" pitchFamily="34" charset="0"/>
        <a:buChar char="•"/>
        <a:defRPr kumimoji="0" sz="1800" b="0" i="0" kern="1200">
          <a:solidFill>
            <a:schemeClr val="tx1"/>
          </a:solidFill>
          <a:latin typeface="Calibri Light" panose="020F0302020204030204" pitchFamily="34" charset="0"/>
          <a:ea typeface="+mn-ea"/>
          <a:cs typeface="Calibri Light" panose="020F0302020204030204" pitchFamily="34" charset="0"/>
        </a:defRPr>
      </a:lvl3pPr>
      <a:lvl4pPr marL="1028700" indent="-171450" algn="l" rtl="0" eaLnBrk="1" latinLnBrk="0" hangingPunct="1">
        <a:spcBef>
          <a:spcPts val="0"/>
        </a:spcBef>
        <a:spcAft>
          <a:spcPts val="0"/>
        </a:spcAft>
        <a:buClrTx/>
        <a:buSzPct val="100000"/>
        <a:buFont typeface="Lucida Grande"/>
        <a:buChar char="–"/>
        <a:defRPr kumimoji="0" sz="1600" b="0" i="0" kern="1200">
          <a:solidFill>
            <a:schemeClr val="tx1"/>
          </a:solidFill>
          <a:latin typeface="Calibri Light" panose="020F0302020204030204" pitchFamily="34" charset="0"/>
          <a:ea typeface="+mn-ea"/>
          <a:cs typeface="Calibri Light" panose="020F0302020204030204" pitchFamily="34" charset="0"/>
        </a:defRPr>
      </a:lvl4pPr>
      <a:lvl5pPr marL="1257300" indent="-171450" algn="l" rtl="0" eaLnBrk="1" latinLnBrk="0" hangingPunct="1">
        <a:spcBef>
          <a:spcPts val="0"/>
        </a:spcBef>
        <a:spcAft>
          <a:spcPts val="0"/>
        </a:spcAft>
        <a:buClrTx/>
        <a:buFont typeface="Arial"/>
        <a:buChar char="•"/>
        <a:tabLst>
          <a:tab pos="1200150" algn="l"/>
        </a:tabLst>
        <a:defRPr kumimoji="0" lang="en-US" sz="1600" b="0" i="0" kern="1200" smtClean="0">
          <a:solidFill>
            <a:schemeClr val="tx1"/>
          </a:solidFill>
          <a:latin typeface="Calibri Light" panose="020F0302020204030204" pitchFamily="34" charset="0"/>
          <a:ea typeface="+mn-ea"/>
          <a:cs typeface="Calibri Light" panose="020F03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2.emf"/><Relationship Id="rId13" Type="http://schemas.openxmlformats.org/officeDocument/2006/relationships/image" Target="../media/image17.emf"/><Relationship Id="rId18" Type="http://schemas.openxmlformats.org/officeDocument/2006/relationships/image" Target="../media/image22.emf"/><Relationship Id="rId3" Type="http://schemas.openxmlformats.org/officeDocument/2006/relationships/image" Target="../media/image7.emf"/><Relationship Id="rId21" Type="http://schemas.openxmlformats.org/officeDocument/2006/relationships/image" Target="../media/image25.emf"/><Relationship Id="rId7" Type="http://schemas.openxmlformats.org/officeDocument/2006/relationships/image" Target="../media/image11.emf"/><Relationship Id="rId12" Type="http://schemas.openxmlformats.org/officeDocument/2006/relationships/image" Target="../media/image16.emf"/><Relationship Id="rId17" Type="http://schemas.openxmlformats.org/officeDocument/2006/relationships/image" Target="../media/image21.emf"/><Relationship Id="rId2" Type="http://schemas.openxmlformats.org/officeDocument/2006/relationships/notesSlide" Target="../notesSlides/notesSlide2.xml"/><Relationship Id="rId16" Type="http://schemas.openxmlformats.org/officeDocument/2006/relationships/image" Target="../media/image20.emf"/><Relationship Id="rId20" Type="http://schemas.openxmlformats.org/officeDocument/2006/relationships/image" Target="../media/image24.emf"/><Relationship Id="rId1" Type="http://schemas.openxmlformats.org/officeDocument/2006/relationships/slideLayout" Target="../slideLayouts/slideLayout2.xml"/><Relationship Id="rId6" Type="http://schemas.openxmlformats.org/officeDocument/2006/relationships/image" Target="../media/image10.emf"/><Relationship Id="rId11" Type="http://schemas.openxmlformats.org/officeDocument/2006/relationships/image" Target="../media/image15.emf"/><Relationship Id="rId5" Type="http://schemas.openxmlformats.org/officeDocument/2006/relationships/image" Target="../media/image9.emf"/><Relationship Id="rId15" Type="http://schemas.openxmlformats.org/officeDocument/2006/relationships/image" Target="../media/image19.emf"/><Relationship Id="rId10" Type="http://schemas.openxmlformats.org/officeDocument/2006/relationships/image" Target="../media/image14.emf"/><Relationship Id="rId19" Type="http://schemas.openxmlformats.org/officeDocument/2006/relationships/image" Target="../media/image23.emf"/><Relationship Id="rId4" Type="http://schemas.openxmlformats.org/officeDocument/2006/relationships/image" Target="../media/image8.emf"/><Relationship Id="rId9" Type="http://schemas.openxmlformats.org/officeDocument/2006/relationships/image" Target="../media/image13.emf"/><Relationship Id="rId14" Type="http://schemas.openxmlformats.org/officeDocument/2006/relationships/image" Target="../media/image18.emf"/></Relationships>
</file>

<file path=ppt/slides/_rels/slide3.xml.rels><?xml version="1.0" encoding="UTF-8" standalone="yes"?>
<Relationships xmlns="http://schemas.openxmlformats.org/package/2006/relationships"><Relationship Id="rId8" Type="http://schemas.openxmlformats.org/officeDocument/2006/relationships/image" Target="../media/image26.emf"/><Relationship Id="rId3" Type="http://schemas.openxmlformats.org/officeDocument/2006/relationships/image" Target="../media/image10.emf"/><Relationship Id="rId7" Type="http://schemas.openxmlformats.org/officeDocument/2006/relationships/image" Target="../media/image16.emf"/><Relationship Id="rId12" Type="http://schemas.openxmlformats.org/officeDocument/2006/relationships/image" Target="../media/image30.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5.emf"/><Relationship Id="rId11" Type="http://schemas.openxmlformats.org/officeDocument/2006/relationships/image" Target="../media/image29.emf"/><Relationship Id="rId5" Type="http://schemas.openxmlformats.org/officeDocument/2006/relationships/image" Target="../media/image12.emf"/><Relationship Id="rId10" Type="http://schemas.openxmlformats.org/officeDocument/2006/relationships/image" Target="../media/image28.emf"/><Relationship Id="rId4" Type="http://schemas.openxmlformats.org/officeDocument/2006/relationships/image" Target="../media/image11.emf"/><Relationship Id="rId9" Type="http://schemas.openxmlformats.org/officeDocument/2006/relationships/image" Target="../media/image27.emf"/></Relationships>
</file>

<file path=ppt/slides/_rels/slide4.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image" Target="../media/image10.emf"/><Relationship Id="rId7" Type="http://schemas.openxmlformats.org/officeDocument/2006/relationships/image" Target="../media/image17.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5.emf"/><Relationship Id="rId5" Type="http://schemas.openxmlformats.org/officeDocument/2006/relationships/image" Target="../media/image12.emf"/><Relationship Id="rId10" Type="http://schemas.openxmlformats.org/officeDocument/2006/relationships/image" Target="../media/image32.emf"/><Relationship Id="rId4" Type="http://schemas.openxmlformats.org/officeDocument/2006/relationships/image" Target="../media/image11.emf"/><Relationship Id="rId9" Type="http://schemas.openxmlformats.org/officeDocument/2006/relationships/image" Target="../media/image31.emf"/></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7" Type="http://schemas.openxmlformats.org/officeDocument/2006/relationships/image" Target="../media/image33.em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5.emf"/><Relationship Id="rId5" Type="http://schemas.openxmlformats.org/officeDocument/2006/relationships/image" Target="../media/image12.emf"/><Relationship Id="rId4" Type="http://schemas.openxmlformats.org/officeDocument/2006/relationships/image" Target="../media/image11.emf"/></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7" Type="http://schemas.openxmlformats.org/officeDocument/2006/relationships/image" Target="../media/image35.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4.emf"/><Relationship Id="rId5" Type="http://schemas.openxmlformats.org/officeDocument/2006/relationships/image" Target="../media/image12.emf"/><Relationship Id="rId4" Type="http://schemas.openxmlformats.org/officeDocument/2006/relationships/image" Target="../media/image11.emf"/></Relationships>
</file>

<file path=ppt/slides/_rels/slide7.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emf"/><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9"/>
          <p:cNvSpPr>
            <a:spLocks noGrp="1"/>
          </p:cNvSpPr>
          <p:nvPr>
            <p:ph type="title"/>
          </p:nvPr>
        </p:nvSpPr>
        <p:spPr>
          <a:xfrm>
            <a:off x="686493" y="536545"/>
            <a:ext cx="11026832" cy="1277992"/>
          </a:xfrm>
        </p:spPr>
        <p:txBody>
          <a:bodyPr/>
          <a:lstStyle/>
          <a:p>
            <a:pPr>
              <a:lnSpc>
                <a:spcPts val="4800"/>
              </a:lnSpc>
              <a:spcBef>
                <a:spcPts val="1200"/>
              </a:spcBef>
              <a:spcAft>
                <a:spcPts val="4800"/>
              </a:spcAft>
            </a:pPr>
            <a:r>
              <a:rPr lang="en-US" sz="3700" dirty="0"/>
              <a:t>libROM tutorial: </a:t>
            </a:r>
            <a:br>
              <a:rPr lang="en-US" sz="3700" dirty="0"/>
            </a:br>
            <a:r>
              <a:rPr lang="en-US" sz="3700" b="0" i="1" dirty="0"/>
              <a:t>Poisson equation and its reduced order model</a:t>
            </a:r>
            <a:endParaRPr lang="en-US" sz="3700" dirty="0">
              <a:solidFill>
                <a:srgbClr val="C00000"/>
              </a:solidFill>
            </a:endParaRPr>
          </a:p>
        </p:txBody>
      </p:sp>
      <p:sp>
        <p:nvSpPr>
          <p:cNvPr id="22" name="Subtitle 10"/>
          <p:cNvSpPr>
            <a:spLocks noGrp="1"/>
          </p:cNvSpPr>
          <p:nvPr>
            <p:ph type="body" sz="quarter" idx="13"/>
          </p:nvPr>
        </p:nvSpPr>
        <p:spPr>
          <a:xfrm>
            <a:off x="9180510" y="3567348"/>
            <a:ext cx="2069341" cy="852549"/>
          </a:xfrm>
        </p:spPr>
        <p:txBody>
          <a:bodyPr anchor="ctr"/>
          <a:lstStyle/>
          <a:p>
            <a:r>
              <a:rPr lang="en-US" sz="2400" b="1" dirty="0">
                <a:latin typeface="Calibri Light" panose="020F0302020204030204" pitchFamily="34" charset="0"/>
                <a:cs typeface="Calibri Light" panose="020F0302020204030204" pitchFamily="34" charset="0"/>
              </a:rPr>
              <a:t>Youngsoo Choi</a:t>
            </a:r>
          </a:p>
        </p:txBody>
      </p:sp>
      <p:pic>
        <p:nvPicPr>
          <p:cNvPr id="3" name="Picture 2" descr="A person wearing glasses&#10;&#10;Description automatically generated with low confidence">
            <a:extLst>
              <a:ext uri="{FF2B5EF4-FFF2-40B4-BE49-F238E27FC236}">
                <a16:creationId xmlns:a16="http://schemas.microsoft.com/office/drawing/2014/main" id="{339BC067-867B-B24D-A47C-D655606F649D}"/>
              </a:ext>
            </a:extLst>
          </p:cNvPr>
          <p:cNvPicPr>
            <a:picLocks noChangeAspect="1"/>
          </p:cNvPicPr>
          <p:nvPr/>
        </p:nvPicPr>
        <p:blipFill>
          <a:blip r:embed="rId3"/>
          <a:stretch>
            <a:fillRect/>
          </a:stretch>
        </p:blipFill>
        <p:spPr>
          <a:xfrm>
            <a:off x="9482829" y="1908251"/>
            <a:ext cx="1464701" cy="18127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52B2D622-F188-6249-A6D6-1EEE0DCD6404}"/>
              </a:ext>
            </a:extLst>
          </p:cNvPr>
          <p:cNvSpPr/>
          <p:nvPr/>
        </p:nvSpPr>
        <p:spPr bwMode="auto">
          <a:xfrm>
            <a:off x="5449641" y="-299"/>
            <a:ext cx="6747574" cy="6385810"/>
          </a:xfrm>
          <a:prstGeom prst="rect">
            <a:avLst/>
          </a:prstGeom>
          <a:gradFill flip="none" rotWithShape="1">
            <a:gsLst>
              <a:gs pos="0">
                <a:schemeClr val="bg1">
                  <a:lumMod val="65000"/>
                  <a:tint val="66000"/>
                  <a:satMod val="160000"/>
                </a:schemeClr>
              </a:gs>
              <a:gs pos="50000">
                <a:schemeClr val="bg1">
                  <a:lumMod val="65000"/>
                  <a:tint val="44500"/>
                  <a:satMod val="160000"/>
                </a:schemeClr>
              </a:gs>
              <a:gs pos="100000">
                <a:schemeClr val="bg1">
                  <a:lumMod val="65000"/>
                  <a:tint val="23500"/>
                  <a:satMod val="160000"/>
                </a:schemeClr>
              </a:gs>
            </a:gsLst>
            <a:lin ang="16200000" scaled="1"/>
            <a:tileRect/>
          </a:gra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pic>
        <p:nvPicPr>
          <p:cNvPr id="4" name="Picture 3">
            <a:extLst>
              <a:ext uri="{FF2B5EF4-FFF2-40B4-BE49-F238E27FC236}">
                <a16:creationId xmlns:a16="http://schemas.microsoft.com/office/drawing/2014/main" id="{4FA96E8B-2FCF-0945-8CAD-9902FCB1C2CF}"/>
              </a:ext>
            </a:extLst>
          </p:cNvPr>
          <p:cNvPicPr>
            <a:picLocks noChangeAspect="1"/>
          </p:cNvPicPr>
          <p:nvPr/>
        </p:nvPicPr>
        <p:blipFill>
          <a:blip r:embed="rId3"/>
          <a:stretch>
            <a:fillRect/>
          </a:stretch>
        </p:blipFill>
        <p:spPr>
          <a:xfrm>
            <a:off x="2116605" y="1494816"/>
            <a:ext cx="1219200" cy="292100"/>
          </a:xfrm>
          <a:prstGeom prst="rect">
            <a:avLst/>
          </a:prstGeom>
        </p:spPr>
      </p:pic>
      <p:sp>
        <p:nvSpPr>
          <p:cNvPr id="5" name="TextBox 4">
            <a:extLst>
              <a:ext uri="{FF2B5EF4-FFF2-40B4-BE49-F238E27FC236}">
                <a16:creationId xmlns:a16="http://schemas.microsoft.com/office/drawing/2014/main" id="{7C5D1C0E-2358-8049-AA26-2C6CB6C37327}"/>
              </a:ext>
            </a:extLst>
          </p:cNvPr>
          <p:cNvSpPr txBox="1"/>
          <p:nvPr/>
        </p:nvSpPr>
        <p:spPr>
          <a:xfrm>
            <a:off x="938004" y="3985662"/>
            <a:ext cx="3579528" cy="461665"/>
          </a:xfrm>
          <a:prstGeom prst="rect">
            <a:avLst/>
          </a:prstGeom>
          <a:noFill/>
        </p:spPr>
        <p:txBody>
          <a:bodyPr wrap="square" rtlCol="0">
            <a:spAutoFit/>
          </a:bodyPr>
          <a:lstStyle/>
          <a:p>
            <a:pPr algn="ctr"/>
            <a:r>
              <a:rPr lang="en-US" sz="2400" b="1" dirty="0">
                <a:latin typeface="Calibri Light" panose="020F0302020204030204" pitchFamily="34" charset="0"/>
                <a:cs typeface="Calibri Light" panose="020F0302020204030204" pitchFamily="34" charset="0"/>
              </a:rPr>
              <a:t>Linear system of equations</a:t>
            </a:r>
          </a:p>
        </p:txBody>
      </p:sp>
      <p:sp>
        <p:nvSpPr>
          <p:cNvPr id="6" name="TextBox 5">
            <a:extLst>
              <a:ext uri="{FF2B5EF4-FFF2-40B4-BE49-F238E27FC236}">
                <a16:creationId xmlns:a16="http://schemas.microsoft.com/office/drawing/2014/main" id="{93655C76-9B6C-9843-A340-ED4CB068FA1F}"/>
              </a:ext>
            </a:extLst>
          </p:cNvPr>
          <p:cNvSpPr txBox="1"/>
          <p:nvPr/>
        </p:nvSpPr>
        <p:spPr>
          <a:xfrm>
            <a:off x="1861772" y="2053230"/>
            <a:ext cx="1728865" cy="461665"/>
          </a:xfrm>
          <a:prstGeom prst="rect">
            <a:avLst/>
          </a:prstGeom>
          <a:noFill/>
        </p:spPr>
        <p:txBody>
          <a:bodyPr wrap="square" rtlCol="0">
            <a:spAutoFit/>
          </a:bodyPr>
          <a:lstStyle/>
          <a:p>
            <a:pPr algn="ctr"/>
            <a:r>
              <a:rPr lang="en-US" sz="2400" b="1" dirty="0">
                <a:latin typeface="Calibri Light" panose="020F0302020204030204" pitchFamily="34" charset="0"/>
                <a:cs typeface="Calibri Light" panose="020F0302020204030204" pitchFamily="34" charset="0"/>
              </a:rPr>
              <a:t>Strong form</a:t>
            </a:r>
          </a:p>
        </p:txBody>
      </p:sp>
      <p:sp>
        <p:nvSpPr>
          <p:cNvPr id="18" name="Rounded Rectangle 17">
            <a:extLst>
              <a:ext uri="{FF2B5EF4-FFF2-40B4-BE49-F238E27FC236}">
                <a16:creationId xmlns:a16="http://schemas.microsoft.com/office/drawing/2014/main" id="{0EF8E0A0-D4B9-924A-88CE-09D7B85A21CF}"/>
              </a:ext>
            </a:extLst>
          </p:cNvPr>
          <p:cNvSpPr/>
          <p:nvPr/>
        </p:nvSpPr>
        <p:spPr bwMode="auto">
          <a:xfrm>
            <a:off x="1891266" y="1263015"/>
            <a:ext cx="1669876" cy="755703"/>
          </a:xfrm>
          <a:prstGeom prst="roundRect">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pic>
        <p:nvPicPr>
          <p:cNvPr id="27" name="Picture 26">
            <a:extLst>
              <a:ext uri="{FF2B5EF4-FFF2-40B4-BE49-F238E27FC236}">
                <a16:creationId xmlns:a16="http://schemas.microsoft.com/office/drawing/2014/main" id="{C92F4732-1D29-7649-B3DE-53D8B5427A3F}"/>
              </a:ext>
            </a:extLst>
          </p:cNvPr>
          <p:cNvPicPr>
            <a:picLocks noChangeAspect="1"/>
          </p:cNvPicPr>
          <p:nvPr/>
        </p:nvPicPr>
        <p:blipFill>
          <a:blip r:embed="rId4"/>
          <a:stretch>
            <a:fillRect/>
          </a:stretch>
        </p:blipFill>
        <p:spPr>
          <a:xfrm>
            <a:off x="2164873" y="3449434"/>
            <a:ext cx="1066800" cy="279400"/>
          </a:xfrm>
          <a:prstGeom prst="rect">
            <a:avLst/>
          </a:prstGeom>
        </p:spPr>
      </p:pic>
      <p:sp>
        <p:nvSpPr>
          <p:cNvPr id="28" name="Title 1">
            <a:extLst>
              <a:ext uri="{FF2B5EF4-FFF2-40B4-BE49-F238E27FC236}">
                <a16:creationId xmlns:a16="http://schemas.microsoft.com/office/drawing/2014/main" id="{0A83BF70-650A-6340-83FD-4C1579299452}"/>
              </a:ext>
            </a:extLst>
          </p:cNvPr>
          <p:cNvSpPr>
            <a:spLocks noGrp="1"/>
          </p:cNvSpPr>
          <p:nvPr>
            <p:ph type="title"/>
          </p:nvPr>
        </p:nvSpPr>
        <p:spPr>
          <a:xfrm>
            <a:off x="309800" y="25266"/>
            <a:ext cx="10972800" cy="1005840"/>
          </a:xfrm>
        </p:spPr>
        <p:txBody>
          <a:bodyPr/>
          <a:lstStyle/>
          <a:p>
            <a:r>
              <a:rPr lang="en-US" dirty="0"/>
              <a:t>Poisson equation</a:t>
            </a:r>
          </a:p>
        </p:txBody>
      </p:sp>
      <p:sp>
        <p:nvSpPr>
          <p:cNvPr id="29" name="Rounded Rectangle 28">
            <a:extLst>
              <a:ext uri="{FF2B5EF4-FFF2-40B4-BE49-F238E27FC236}">
                <a16:creationId xmlns:a16="http://schemas.microsoft.com/office/drawing/2014/main" id="{1A1E5BD1-998F-344D-9EF5-28C687922408}"/>
              </a:ext>
            </a:extLst>
          </p:cNvPr>
          <p:cNvSpPr/>
          <p:nvPr/>
        </p:nvSpPr>
        <p:spPr bwMode="auto">
          <a:xfrm>
            <a:off x="1863335" y="3192606"/>
            <a:ext cx="1669876" cy="755703"/>
          </a:xfrm>
          <a:prstGeom prst="roundRect">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pic>
        <p:nvPicPr>
          <p:cNvPr id="30" name="Picture 29">
            <a:extLst>
              <a:ext uri="{FF2B5EF4-FFF2-40B4-BE49-F238E27FC236}">
                <a16:creationId xmlns:a16="http://schemas.microsoft.com/office/drawing/2014/main" id="{C5C70155-FA84-F043-91A3-5D263827DFCD}"/>
              </a:ext>
            </a:extLst>
          </p:cNvPr>
          <p:cNvPicPr>
            <a:picLocks noChangeAspect="1"/>
          </p:cNvPicPr>
          <p:nvPr/>
        </p:nvPicPr>
        <p:blipFill>
          <a:blip r:embed="rId5"/>
          <a:stretch>
            <a:fillRect/>
          </a:stretch>
        </p:blipFill>
        <p:spPr>
          <a:xfrm>
            <a:off x="1445182" y="5076560"/>
            <a:ext cx="2514600" cy="863600"/>
          </a:xfrm>
          <a:prstGeom prst="rect">
            <a:avLst/>
          </a:prstGeom>
        </p:spPr>
      </p:pic>
      <p:cxnSp>
        <p:nvCxnSpPr>
          <p:cNvPr id="3" name="Straight Connector 2">
            <a:extLst>
              <a:ext uri="{FF2B5EF4-FFF2-40B4-BE49-F238E27FC236}">
                <a16:creationId xmlns:a16="http://schemas.microsoft.com/office/drawing/2014/main" id="{49C0626D-6500-604F-A757-D8F6F69338F7}"/>
              </a:ext>
            </a:extLst>
          </p:cNvPr>
          <p:cNvCxnSpPr>
            <a:cxnSpLocks/>
          </p:cNvCxnSpPr>
          <p:nvPr/>
        </p:nvCxnSpPr>
        <p:spPr>
          <a:xfrm>
            <a:off x="6096000" y="2755725"/>
            <a:ext cx="5397305" cy="0"/>
          </a:xfrm>
          <a:prstGeom prst="line">
            <a:avLst/>
          </a:prstGeom>
          <a:ln w="28575" cmpd="sng">
            <a:solidFill>
              <a:schemeClr val="tx1"/>
            </a:solidFill>
            <a:headEnd type="triangle" w="lg" len="lg"/>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62D7B9B9-9DA3-7046-9320-4627D0FE17EA}"/>
              </a:ext>
            </a:extLst>
          </p:cNvPr>
          <p:cNvCxnSpPr>
            <a:cxnSpLocks/>
          </p:cNvCxnSpPr>
          <p:nvPr/>
        </p:nvCxnSpPr>
        <p:spPr>
          <a:xfrm>
            <a:off x="6654018" y="2590625"/>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FE31686B-F7B7-5D43-B6E7-DAB1FC7A0373}"/>
              </a:ext>
            </a:extLst>
          </p:cNvPr>
          <p:cNvCxnSpPr>
            <a:cxnSpLocks/>
          </p:cNvCxnSpPr>
          <p:nvPr/>
        </p:nvCxnSpPr>
        <p:spPr>
          <a:xfrm>
            <a:off x="11040793" y="2590625"/>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2" name="Picture 11">
            <a:extLst>
              <a:ext uri="{FF2B5EF4-FFF2-40B4-BE49-F238E27FC236}">
                <a16:creationId xmlns:a16="http://schemas.microsoft.com/office/drawing/2014/main" id="{EB493DD4-8182-3547-9416-12B43FFBA20E}"/>
              </a:ext>
            </a:extLst>
          </p:cNvPr>
          <p:cNvPicPr>
            <a:picLocks noChangeAspect="1"/>
          </p:cNvPicPr>
          <p:nvPr/>
        </p:nvPicPr>
        <p:blipFill>
          <a:blip r:embed="rId6"/>
          <a:stretch>
            <a:fillRect/>
          </a:stretch>
        </p:blipFill>
        <p:spPr>
          <a:xfrm>
            <a:off x="11400497" y="2457275"/>
            <a:ext cx="215900" cy="215900"/>
          </a:xfrm>
          <a:prstGeom prst="rect">
            <a:avLst/>
          </a:prstGeom>
        </p:spPr>
      </p:pic>
      <p:pic>
        <p:nvPicPr>
          <p:cNvPr id="13" name="Picture 12">
            <a:extLst>
              <a:ext uri="{FF2B5EF4-FFF2-40B4-BE49-F238E27FC236}">
                <a16:creationId xmlns:a16="http://schemas.microsoft.com/office/drawing/2014/main" id="{C02A0EBF-9AE2-654D-900D-B3AB3B4AB9FC}"/>
              </a:ext>
            </a:extLst>
          </p:cNvPr>
          <p:cNvPicPr>
            <a:picLocks noChangeAspect="1"/>
          </p:cNvPicPr>
          <p:nvPr/>
        </p:nvPicPr>
        <p:blipFill>
          <a:blip r:embed="rId7"/>
          <a:stretch>
            <a:fillRect/>
          </a:stretch>
        </p:blipFill>
        <p:spPr>
          <a:xfrm>
            <a:off x="6577818" y="3036607"/>
            <a:ext cx="152400" cy="139700"/>
          </a:xfrm>
          <a:prstGeom prst="rect">
            <a:avLst/>
          </a:prstGeom>
        </p:spPr>
      </p:pic>
      <p:pic>
        <p:nvPicPr>
          <p:cNvPr id="14" name="Picture 13">
            <a:extLst>
              <a:ext uri="{FF2B5EF4-FFF2-40B4-BE49-F238E27FC236}">
                <a16:creationId xmlns:a16="http://schemas.microsoft.com/office/drawing/2014/main" id="{35C3E607-E3FB-914D-9F2A-B336BE0D6CBC}"/>
              </a:ext>
            </a:extLst>
          </p:cNvPr>
          <p:cNvPicPr>
            <a:picLocks noChangeAspect="1"/>
          </p:cNvPicPr>
          <p:nvPr/>
        </p:nvPicPr>
        <p:blipFill>
          <a:blip r:embed="rId8"/>
          <a:stretch>
            <a:fillRect/>
          </a:stretch>
        </p:blipFill>
        <p:spPr>
          <a:xfrm>
            <a:off x="10977293" y="2992157"/>
            <a:ext cx="127000" cy="228600"/>
          </a:xfrm>
          <a:prstGeom prst="rect">
            <a:avLst/>
          </a:prstGeom>
        </p:spPr>
      </p:pic>
      <p:cxnSp>
        <p:nvCxnSpPr>
          <p:cNvPr id="24" name="Straight Connector 23">
            <a:extLst>
              <a:ext uri="{FF2B5EF4-FFF2-40B4-BE49-F238E27FC236}">
                <a16:creationId xmlns:a16="http://schemas.microsoft.com/office/drawing/2014/main" id="{20916CFE-6B7C-5549-8467-0983A4DEDE71}"/>
              </a:ext>
            </a:extLst>
          </p:cNvPr>
          <p:cNvCxnSpPr>
            <a:cxnSpLocks/>
          </p:cNvCxnSpPr>
          <p:nvPr/>
        </p:nvCxnSpPr>
        <p:spPr>
          <a:xfrm>
            <a:off x="7200322" y="2649866"/>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443BBC9D-B299-3B42-9FBE-E8F27DD8EDB0}"/>
              </a:ext>
            </a:extLst>
          </p:cNvPr>
          <p:cNvCxnSpPr>
            <a:cxnSpLocks/>
          </p:cNvCxnSpPr>
          <p:nvPr/>
        </p:nvCxnSpPr>
        <p:spPr>
          <a:xfrm>
            <a:off x="7690353" y="2647518"/>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89915141-5313-EE4A-AC8D-8F3C5ED5CC2D}"/>
              </a:ext>
            </a:extLst>
          </p:cNvPr>
          <p:cNvCxnSpPr>
            <a:cxnSpLocks/>
          </p:cNvCxnSpPr>
          <p:nvPr/>
        </p:nvCxnSpPr>
        <p:spPr>
          <a:xfrm>
            <a:off x="8180385" y="2659238"/>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B79378D4-2354-F44F-A025-C616F3A67DF9}"/>
              </a:ext>
            </a:extLst>
          </p:cNvPr>
          <p:cNvCxnSpPr>
            <a:cxnSpLocks/>
          </p:cNvCxnSpPr>
          <p:nvPr/>
        </p:nvCxnSpPr>
        <p:spPr>
          <a:xfrm>
            <a:off x="8656346" y="2656890"/>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22E98C2A-0171-964F-BBC7-7B0186C82C99}"/>
              </a:ext>
            </a:extLst>
          </p:cNvPr>
          <p:cNvCxnSpPr>
            <a:cxnSpLocks/>
          </p:cNvCxnSpPr>
          <p:nvPr/>
        </p:nvCxnSpPr>
        <p:spPr>
          <a:xfrm>
            <a:off x="9104168" y="2640475"/>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43D25F8E-D319-5D44-ABFE-4EB3BB1503B5}"/>
              </a:ext>
            </a:extLst>
          </p:cNvPr>
          <p:cNvCxnSpPr>
            <a:cxnSpLocks/>
          </p:cNvCxnSpPr>
          <p:nvPr/>
        </p:nvCxnSpPr>
        <p:spPr>
          <a:xfrm>
            <a:off x="9566057" y="2638128"/>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9EC3124F-92CA-CD4A-B2D9-D715D951AE93}"/>
              </a:ext>
            </a:extLst>
          </p:cNvPr>
          <p:cNvCxnSpPr>
            <a:cxnSpLocks/>
          </p:cNvCxnSpPr>
          <p:nvPr/>
        </p:nvCxnSpPr>
        <p:spPr>
          <a:xfrm>
            <a:off x="10042014" y="2649851"/>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FFCFB0C9-17AB-9E41-9B24-6D6A8C39FBE3}"/>
              </a:ext>
            </a:extLst>
          </p:cNvPr>
          <p:cNvCxnSpPr>
            <a:cxnSpLocks/>
          </p:cNvCxnSpPr>
          <p:nvPr/>
        </p:nvCxnSpPr>
        <p:spPr>
          <a:xfrm>
            <a:off x="10546108" y="2647504"/>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6" name="Picture 15">
            <a:extLst>
              <a:ext uri="{FF2B5EF4-FFF2-40B4-BE49-F238E27FC236}">
                <a16:creationId xmlns:a16="http://schemas.microsoft.com/office/drawing/2014/main" id="{18AAE8AC-8F0B-F147-8378-2681E406CCF0}"/>
              </a:ext>
            </a:extLst>
          </p:cNvPr>
          <p:cNvPicPr>
            <a:picLocks noChangeAspect="1"/>
          </p:cNvPicPr>
          <p:nvPr/>
        </p:nvPicPr>
        <p:blipFill>
          <a:blip r:embed="rId9"/>
          <a:stretch>
            <a:fillRect/>
          </a:stretch>
        </p:blipFill>
        <p:spPr>
          <a:xfrm>
            <a:off x="6577818" y="3424828"/>
            <a:ext cx="1714500" cy="317500"/>
          </a:xfrm>
          <a:prstGeom prst="rect">
            <a:avLst/>
          </a:prstGeom>
        </p:spPr>
      </p:pic>
      <p:pic>
        <p:nvPicPr>
          <p:cNvPr id="17" name="Picture 16">
            <a:extLst>
              <a:ext uri="{FF2B5EF4-FFF2-40B4-BE49-F238E27FC236}">
                <a16:creationId xmlns:a16="http://schemas.microsoft.com/office/drawing/2014/main" id="{9E83D3B8-BBAB-4443-B3B5-0AA1B93D8AF2}"/>
              </a:ext>
            </a:extLst>
          </p:cNvPr>
          <p:cNvPicPr>
            <a:picLocks noChangeAspect="1"/>
          </p:cNvPicPr>
          <p:nvPr/>
        </p:nvPicPr>
        <p:blipFill>
          <a:blip r:embed="rId10"/>
          <a:stretch>
            <a:fillRect/>
          </a:stretch>
        </p:blipFill>
        <p:spPr>
          <a:xfrm>
            <a:off x="6425418" y="4021433"/>
            <a:ext cx="1866900" cy="317500"/>
          </a:xfrm>
          <a:prstGeom prst="rect">
            <a:avLst/>
          </a:prstGeom>
        </p:spPr>
      </p:pic>
      <p:sp>
        <p:nvSpPr>
          <p:cNvPr id="37" name="TextBox 36">
            <a:extLst>
              <a:ext uri="{FF2B5EF4-FFF2-40B4-BE49-F238E27FC236}">
                <a16:creationId xmlns:a16="http://schemas.microsoft.com/office/drawing/2014/main" id="{F21F9D3E-55FE-8848-8190-4990D5352151}"/>
              </a:ext>
            </a:extLst>
          </p:cNvPr>
          <p:cNvSpPr txBox="1"/>
          <p:nvPr/>
        </p:nvSpPr>
        <p:spPr>
          <a:xfrm>
            <a:off x="8386828" y="3949350"/>
            <a:ext cx="762872" cy="461665"/>
          </a:xfrm>
          <a:prstGeom prst="rect">
            <a:avLst/>
          </a:prstGeom>
          <a:noFill/>
        </p:spPr>
        <p:txBody>
          <a:bodyPr wrap="square" rtlCol="0">
            <a:spAutoFit/>
          </a:bodyPr>
          <a:lstStyle/>
          <a:p>
            <a:pPr algn="ctr"/>
            <a:r>
              <a:rPr lang="en-US" sz="2400" dirty="0">
                <a:latin typeface="Calibri Light" panose="020F0302020204030204" pitchFamily="34" charset="0"/>
                <a:cs typeface="Calibri Light" panose="020F0302020204030204" pitchFamily="34" charset="0"/>
              </a:rPr>
              <a:t>for</a:t>
            </a:r>
          </a:p>
        </p:txBody>
      </p:sp>
      <p:pic>
        <p:nvPicPr>
          <p:cNvPr id="21" name="Picture 20">
            <a:extLst>
              <a:ext uri="{FF2B5EF4-FFF2-40B4-BE49-F238E27FC236}">
                <a16:creationId xmlns:a16="http://schemas.microsoft.com/office/drawing/2014/main" id="{2CA7E6DB-356E-5F48-BEB0-1158C5F9DCE3}"/>
              </a:ext>
            </a:extLst>
          </p:cNvPr>
          <p:cNvPicPr>
            <a:picLocks noChangeAspect="1"/>
          </p:cNvPicPr>
          <p:nvPr/>
        </p:nvPicPr>
        <p:blipFill>
          <a:blip r:embed="rId11"/>
          <a:stretch>
            <a:fillRect/>
          </a:stretch>
        </p:blipFill>
        <p:spPr>
          <a:xfrm>
            <a:off x="9127614" y="4021432"/>
            <a:ext cx="1828800" cy="317500"/>
          </a:xfrm>
          <a:prstGeom prst="rect">
            <a:avLst/>
          </a:prstGeom>
        </p:spPr>
      </p:pic>
      <p:cxnSp>
        <p:nvCxnSpPr>
          <p:cNvPr id="23" name="Straight Connector 22">
            <a:extLst>
              <a:ext uri="{FF2B5EF4-FFF2-40B4-BE49-F238E27FC236}">
                <a16:creationId xmlns:a16="http://schemas.microsoft.com/office/drawing/2014/main" id="{4F7E544C-3A84-654E-9520-20751AB361A1}"/>
              </a:ext>
            </a:extLst>
          </p:cNvPr>
          <p:cNvCxnSpPr>
            <a:cxnSpLocks/>
          </p:cNvCxnSpPr>
          <p:nvPr/>
        </p:nvCxnSpPr>
        <p:spPr>
          <a:xfrm flipV="1">
            <a:off x="8180385" y="2158415"/>
            <a:ext cx="471272" cy="59731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4229F94F-3F80-7948-95F3-DEEBBBD85858}"/>
              </a:ext>
            </a:extLst>
          </p:cNvPr>
          <p:cNvCxnSpPr>
            <a:cxnSpLocks/>
          </p:cNvCxnSpPr>
          <p:nvPr/>
        </p:nvCxnSpPr>
        <p:spPr>
          <a:xfrm flipH="1" flipV="1">
            <a:off x="8642274" y="2158415"/>
            <a:ext cx="445018" cy="59731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D2D28E22-AB06-D24B-9DEC-F97B2922470C}"/>
              </a:ext>
            </a:extLst>
          </p:cNvPr>
          <p:cNvCxnSpPr>
            <a:cxnSpLocks/>
          </p:cNvCxnSpPr>
          <p:nvPr/>
        </p:nvCxnSpPr>
        <p:spPr>
          <a:xfrm flipV="1">
            <a:off x="7696907" y="2754087"/>
            <a:ext cx="3343886" cy="5524"/>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42" name="TextBox 41">
            <a:extLst>
              <a:ext uri="{FF2B5EF4-FFF2-40B4-BE49-F238E27FC236}">
                <a16:creationId xmlns:a16="http://schemas.microsoft.com/office/drawing/2014/main" id="{3ADEA58B-B950-3347-A60F-BED3B003306C}"/>
              </a:ext>
            </a:extLst>
          </p:cNvPr>
          <p:cNvSpPr txBox="1"/>
          <p:nvPr/>
        </p:nvSpPr>
        <p:spPr>
          <a:xfrm>
            <a:off x="9347460" y="5531671"/>
            <a:ext cx="2542014" cy="461665"/>
          </a:xfrm>
          <a:prstGeom prst="rect">
            <a:avLst/>
          </a:prstGeom>
          <a:noFill/>
        </p:spPr>
        <p:txBody>
          <a:bodyPr wrap="square" rtlCol="0">
            <a:spAutoFit/>
          </a:bodyPr>
          <a:lstStyle/>
          <a:p>
            <a:pPr algn="ctr"/>
            <a:r>
              <a:rPr lang="en-US" sz="2400" b="1" dirty="0">
                <a:solidFill>
                  <a:schemeClr val="accent2"/>
                </a:solidFill>
                <a:latin typeface="Calibri Light" panose="020F0302020204030204" pitchFamily="34" charset="0"/>
                <a:cs typeface="Calibri Light" panose="020F0302020204030204" pitchFamily="34" charset="0"/>
              </a:rPr>
              <a:t>Million</a:t>
            </a:r>
            <a:r>
              <a:rPr lang="en-US" sz="2400" b="1" dirty="0">
                <a:latin typeface="Calibri Light" panose="020F0302020204030204" pitchFamily="34" charset="0"/>
                <a:cs typeface="Calibri Light" panose="020F0302020204030204" pitchFamily="34" charset="0"/>
              </a:rPr>
              <a:t> elements</a:t>
            </a:r>
          </a:p>
        </p:txBody>
      </p:sp>
      <p:sp>
        <p:nvSpPr>
          <p:cNvPr id="43" name="TextBox 42">
            <a:extLst>
              <a:ext uri="{FF2B5EF4-FFF2-40B4-BE49-F238E27FC236}">
                <a16:creationId xmlns:a16="http://schemas.microsoft.com/office/drawing/2014/main" id="{3314E8B9-D97E-3247-9D83-4072519E556C}"/>
              </a:ext>
            </a:extLst>
          </p:cNvPr>
          <p:cNvSpPr txBox="1"/>
          <p:nvPr/>
        </p:nvSpPr>
        <p:spPr>
          <a:xfrm>
            <a:off x="6187637" y="5520014"/>
            <a:ext cx="3154532" cy="461665"/>
          </a:xfrm>
          <a:prstGeom prst="rect">
            <a:avLst/>
          </a:prstGeom>
          <a:noFill/>
        </p:spPr>
        <p:txBody>
          <a:bodyPr wrap="square" rtlCol="0">
            <a:spAutoFit/>
          </a:bodyPr>
          <a:lstStyle/>
          <a:p>
            <a:pPr algn="ctr"/>
            <a:r>
              <a:rPr lang="en-US" sz="2400" b="1" dirty="0">
                <a:solidFill>
                  <a:schemeClr val="accent2"/>
                </a:solidFill>
                <a:latin typeface="Calibri Light" panose="020F0302020204030204" pitchFamily="34" charset="0"/>
                <a:cs typeface="Calibri Light" panose="020F0302020204030204" pitchFamily="34" charset="0"/>
              </a:rPr>
              <a:t>Million</a:t>
            </a:r>
            <a:r>
              <a:rPr lang="en-US" sz="2400" b="1" dirty="0">
                <a:latin typeface="Calibri Light" panose="020F0302020204030204" pitchFamily="34" charset="0"/>
                <a:cs typeface="Calibri Light" panose="020F0302020204030204" pitchFamily="34" charset="0"/>
              </a:rPr>
              <a:t> basis functions</a:t>
            </a:r>
          </a:p>
        </p:txBody>
      </p:sp>
      <p:sp>
        <p:nvSpPr>
          <p:cNvPr id="8" name="Freeform 7">
            <a:extLst>
              <a:ext uri="{FF2B5EF4-FFF2-40B4-BE49-F238E27FC236}">
                <a16:creationId xmlns:a16="http://schemas.microsoft.com/office/drawing/2014/main" id="{9AEE0FF1-E810-7347-9036-9475705B29C6}"/>
              </a:ext>
            </a:extLst>
          </p:cNvPr>
          <p:cNvSpPr/>
          <p:nvPr/>
        </p:nvSpPr>
        <p:spPr bwMode="auto">
          <a:xfrm>
            <a:off x="2517913" y="2928730"/>
            <a:ext cx="344557" cy="543340"/>
          </a:xfrm>
          <a:custGeom>
            <a:avLst/>
            <a:gdLst>
              <a:gd name="connsiteX0" fmla="*/ 0 w 344557"/>
              <a:gd name="connsiteY0" fmla="*/ 543340 h 543340"/>
              <a:gd name="connsiteX1" fmla="*/ 13252 w 344557"/>
              <a:gd name="connsiteY1" fmla="*/ 397566 h 543340"/>
              <a:gd name="connsiteX2" fmla="*/ 53009 w 344557"/>
              <a:gd name="connsiteY2" fmla="*/ 198783 h 543340"/>
              <a:gd name="connsiteX3" fmla="*/ 132522 w 344557"/>
              <a:gd name="connsiteY3" fmla="*/ 79513 h 543340"/>
              <a:gd name="connsiteX4" fmla="*/ 344557 w 344557"/>
              <a:gd name="connsiteY4" fmla="*/ 0 h 543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57" h="543340">
                <a:moveTo>
                  <a:pt x="0" y="543340"/>
                </a:moveTo>
                <a:cubicBezTo>
                  <a:pt x="2208" y="499166"/>
                  <a:pt x="4417" y="454992"/>
                  <a:pt x="13252" y="397566"/>
                </a:cubicBezTo>
                <a:cubicBezTo>
                  <a:pt x="22087" y="340140"/>
                  <a:pt x="33131" y="251792"/>
                  <a:pt x="53009" y="198783"/>
                </a:cubicBezTo>
                <a:cubicBezTo>
                  <a:pt x="72887" y="145774"/>
                  <a:pt x="83931" y="112643"/>
                  <a:pt x="132522" y="79513"/>
                </a:cubicBezTo>
                <a:cubicBezTo>
                  <a:pt x="181113" y="46383"/>
                  <a:pt x="262835" y="23191"/>
                  <a:pt x="344557" y="0"/>
                </a:cubicBezTo>
              </a:path>
            </a:pathLst>
          </a:custGeom>
          <a:noFill/>
          <a:ln w="28575">
            <a:solidFill>
              <a:schemeClr val="tx1"/>
            </a:solidFill>
            <a:headEnd type="triangle" w="lg" len="lg"/>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a:extLst>
              <a:ext uri="{FF2B5EF4-FFF2-40B4-BE49-F238E27FC236}">
                <a16:creationId xmlns:a16="http://schemas.microsoft.com/office/drawing/2014/main" id="{A52AD7F5-51A0-E341-9DBF-1C59059C2AB9}"/>
              </a:ext>
            </a:extLst>
          </p:cNvPr>
          <p:cNvSpPr txBox="1"/>
          <p:nvPr/>
        </p:nvSpPr>
        <p:spPr>
          <a:xfrm>
            <a:off x="2723320" y="2671868"/>
            <a:ext cx="2542014" cy="461665"/>
          </a:xfrm>
          <a:prstGeom prst="rect">
            <a:avLst/>
          </a:prstGeom>
          <a:noFill/>
        </p:spPr>
        <p:txBody>
          <a:bodyPr wrap="square" rtlCol="0">
            <a:spAutoFit/>
          </a:bodyPr>
          <a:lstStyle/>
          <a:p>
            <a:pPr algn="ctr"/>
            <a:r>
              <a:rPr lang="en-US" sz="2400" b="1" dirty="0">
                <a:solidFill>
                  <a:schemeClr val="accent2"/>
                </a:solidFill>
                <a:latin typeface="Calibri Light" panose="020F0302020204030204" pitchFamily="34" charset="0"/>
                <a:cs typeface="Calibri Light" panose="020F0302020204030204" pitchFamily="34" charset="0"/>
              </a:rPr>
              <a:t>Million</a:t>
            </a:r>
            <a:r>
              <a:rPr lang="en-US" sz="2400" b="1" dirty="0">
                <a:latin typeface="Calibri Light" panose="020F0302020204030204" pitchFamily="34" charset="0"/>
                <a:cs typeface="Calibri Light" panose="020F0302020204030204" pitchFamily="34" charset="0"/>
              </a:rPr>
              <a:t> unknowns</a:t>
            </a:r>
          </a:p>
        </p:txBody>
      </p:sp>
      <p:sp>
        <p:nvSpPr>
          <p:cNvPr id="10" name="Freeform 9">
            <a:extLst>
              <a:ext uri="{FF2B5EF4-FFF2-40B4-BE49-F238E27FC236}">
                <a16:creationId xmlns:a16="http://schemas.microsoft.com/office/drawing/2014/main" id="{46FEBF82-2D01-1143-8646-93C5DFB180A9}"/>
              </a:ext>
            </a:extLst>
          </p:cNvPr>
          <p:cNvSpPr/>
          <p:nvPr/>
        </p:nvSpPr>
        <p:spPr bwMode="auto">
          <a:xfrm>
            <a:off x="4454433" y="3213463"/>
            <a:ext cx="1876473" cy="2537384"/>
          </a:xfrm>
          <a:custGeom>
            <a:avLst/>
            <a:gdLst>
              <a:gd name="connsiteX0" fmla="*/ 1528355 w 1528355"/>
              <a:gd name="connsiteY0" fmla="*/ 1397726 h 1397726"/>
              <a:gd name="connsiteX1" fmla="*/ 783772 w 1528355"/>
              <a:gd name="connsiteY1" fmla="*/ 1136468 h 1397726"/>
              <a:gd name="connsiteX2" fmla="*/ 300446 w 1528355"/>
              <a:gd name="connsiteY2" fmla="*/ 757646 h 1397726"/>
              <a:gd name="connsiteX3" fmla="*/ 91440 w 1528355"/>
              <a:gd name="connsiteY3" fmla="*/ 404948 h 1397726"/>
              <a:gd name="connsiteX4" fmla="*/ 0 w 1528355"/>
              <a:gd name="connsiteY4" fmla="*/ 0 h 1397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8355" h="1397726">
                <a:moveTo>
                  <a:pt x="1528355" y="1397726"/>
                </a:moveTo>
                <a:cubicBezTo>
                  <a:pt x="1258389" y="1320437"/>
                  <a:pt x="988423" y="1243148"/>
                  <a:pt x="783772" y="1136468"/>
                </a:cubicBezTo>
                <a:cubicBezTo>
                  <a:pt x="579121" y="1029788"/>
                  <a:pt x="415835" y="879566"/>
                  <a:pt x="300446" y="757646"/>
                </a:cubicBezTo>
                <a:cubicBezTo>
                  <a:pt x="185057" y="635726"/>
                  <a:pt x="141514" y="531222"/>
                  <a:pt x="91440" y="404948"/>
                </a:cubicBezTo>
                <a:cubicBezTo>
                  <a:pt x="41366" y="278674"/>
                  <a:pt x="20683" y="139337"/>
                  <a:pt x="0" y="0"/>
                </a:cubicBezTo>
              </a:path>
            </a:pathLst>
          </a:custGeom>
          <a:noFill/>
          <a:ln w="28575">
            <a:solidFill>
              <a:schemeClr val="tx1"/>
            </a:solidFill>
            <a:headEnd/>
            <a:tailEnd type="triangle" w="lg" len="lg"/>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0F8CE30F-FA2D-F545-857E-1B29382A911A}"/>
              </a:ext>
            </a:extLst>
          </p:cNvPr>
          <p:cNvCxnSpPr>
            <a:cxnSpLocks/>
          </p:cNvCxnSpPr>
          <p:nvPr/>
        </p:nvCxnSpPr>
        <p:spPr>
          <a:xfrm flipH="1">
            <a:off x="9206655" y="5762503"/>
            <a:ext cx="295310" cy="0"/>
          </a:xfrm>
          <a:prstGeom prst="straightConnector1">
            <a:avLst/>
          </a:prstGeom>
          <a:ln w="28575" cmpd="sng">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47" name="Straight Connector 46">
            <a:extLst>
              <a:ext uri="{FF2B5EF4-FFF2-40B4-BE49-F238E27FC236}">
                <a16:creationId xmlns:a16="http://schemas.microsoft.com/office/drawing/2014/main" id="{51D60741-72C7-7641-A4B5-3BDB388B0D49}"/>
              </a:ext>
            </a:extLst>
          </p:cNvPr>
          <p:cNvCxnSpPr>
            <a:cxnSpLocks/>
          </p:cNvCxnSpPr>
          <p:nvPr/>
        </p:nvCxnSpPr>
        <p:spPr>
          <a:xfrm flipV="1">
            <a:off x="9556651" y="2164511"/>
            <a:ext cx="515374" cy="611084"/>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02D26D7C-9470-3C43-96C0-C2E1CC7A5465}"/>
              </a:ext>
            </a:extLst>
          </p:cNvPr>
          <p:cNvCxnSpPr>
            <a:cxnSpLocks/>
          </p:cNvCxnSpPr>
          <p:nvPr/>
        </p:nvCxnSpPr>
        <p:spPr>
          <a:xfrm flipH="1" flipV="1">
            <a:off x="10062642" y="2164511"/>
            <a:ext cx="493381" cy="611084"/>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0" name="Freeform 19">
            <a:extLst>
              <a:ext uri="{FF2B5EF4-FFF2-40B4-BE49-F238E27FC236}">
                <a16:creationId xmlns:a16="http://schemas.microsoft.com/office/drawing/2014/main" id="{61A799DE-CC99-C54C-BB53-D6DF0ED43E53}"/>
              </a:ext>
            </a:extLst>
          </p:cNvPr>
          <p:cNvSpPr/>
          <p:nvPr/>
        </p:nvSpPr>
        <p:spPr bwMode="auto">
          <a:xfrm>
            <a:off x="6672943" y="509813"/>
            <a:ext cx="4365171" cy="2266044"/>
          </a:xfrm>
          <a:custGeom>
            <a:avLst/>
            <a:gdLst>
              <a:gd name="connsiteX0" fmla="*/ 0 w 4365171"/>
              <a:gd name="connsiteY0" fmla="*/ 2233387 h 2266044"/>
              <a:gd name="connsiteX1" fmla="*/ 130628 w 4365171"/>
              <a:gd name="connsiteY1" fmla="*/ 1972130 h 2266044"/>
              <a:gd name="connsiteX2" fmla="*/ 609600 w 4365171"/>
              <a:gd name="connsiteY2" fmla="*/ 1210130 h 2266044"/>
              <a:gd name="connsiteX3" fmla="*/ 1186543 w 4365171"/>
              <a:gd name="connsiteY3" fmla="*/ 556987 h 2266044"/>
              <a:gd name="connsiteX4" fmla="*/ 1741714 w 4365171"/>
              <a:gd name="connsiteY4" fmla="*/ 197758 h 2266044"/>
              <a:gd name="connsiteX5" fmla="*/ 2438400 w 4365171"/>
              <a:gd name="connsiteY5" fmla="*/ 1816 h 2266044"/>
              <a:gd name="connsiteX6" fmla="*/ 3233057 w 4365171"/>
              <a:gd name="connsiteY6" fmla="*/ 306616 h 2266044"/>
              <a:gd name="connsiteX7" fmla="*/ 3766457 w 4365171"/>
              <a:gd name="connsiteY7" fmla="*/ 796473 h 2266044"/>
              <a:gd name="connsiteX8" fmla="*/ 4180114 w 4365171"/>
              <a:gd name="connsiteY8" fmla="*/ 1504044 h 2266044"/>
              <a:gd name="connsiteX9" fmla="*/ 4365171 w 4365171"/>
              <a:gd name="connsiteY9" fmla="*/ 2266044 h 2266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5171" h="2266044">
                <a:moveTo>
                  <a:pt x="0" y="2233387"/>
                </a:moveTo>
                <a:cubicBezTo>
                  <a:pt x="14514" y="2188030"/>
                  <a:pt x="29028" y="2142673"/>
                  <a:pt x="130628" y="1972130"/>
                </a:cubicBezTo>
                <a:cubicBezTo>
                  <a:pt x="232228" y="1801587"/>
                  <a:pt x="433614" y="1445987"/>
                  <a:pt x="609600" y="1210130"/>
                </a:cubicBezTo>
                <a:cubicBezTo>
                  <a:pt x="785586" y="974273"/>
                  <a:pt x="997857" y="725716"/>
                  <a:pt x="1186543" y="556987"/>
                </a:cubicBezTo>
                <a:cubicBezTo>
                  <a:pt x="1375229" y="388258"/>
                  <a:pt x="1533071" y="290286"/>
                  <a:pt x="1741714" y="197758"/>
                </a:cubicBezTo>
                <a:cubicBezTo>
                  <a:pt x="1950357" y="105230"/>
                  <a:pt x="2189843" y="-16327"/>
                  <a:pt x="2438400" y="1816"/>
                </a:cubicBezTo>
                <a:cubicBezTo>
                  <a:pt x="2686957" y="19959"/>
                  <a:pt x="3011714" y="174173"/>
                  <a:pt x="3233057" y="306616"/>
                </a:cubicBezTo>
                <a:cubicBezTo>
                  <a:pt x="3454400" y="439059"/>
                  <a:pt x="3608614" y="596902"/>
                  <a:pt x="3766457" y="796473"/>
                </a:cubicBezTo>
                <a:cubicBezTo>
                  <a:pt x="3924300" y="996044"/>
                  <a:pt x="4080328" y="1259115"/>
                  <a:pt x="4180114" y="1504044"/>
                </a:cubicBezTo>
                <a:cubicBezTo>
                  <a:pt x="4279900" y="1748972"/>
                  <a:pt x="4322535" y="2007508"/>
                  <a:pt x="4365171" y="2266044"/>
                </a:cubicBezTo>
              </a:path>
            </a:pathLst>
          </a:custGeom>
          <a:noFill/>
          <a:ln w="28575">
            <a:solidFill>
              <a:schemeClr val="accent3"/>
            </a:solidFill>
            <a:headEnd/>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927C5B03-C570-FF4F-847D-46D599C98385}"/>
              </a:ext>
            </a:extLst>
          </p:cNvPr>
          <p:cNvCxnSpPr>
            <a:cxnSpLocks/>
          </p:cNvCxnSpPr>
          <p:nvPr/>
        </p:nvCxnSpPr>
        <p:spPr>
          <a:xfrm flipV="1">
            <a:off x="6663029" y="2158415"/>
            <a:ext cx="551116" cy="607245"/>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43E87B76-48F9-0C44-848D-ACFD5AD26FA7}"/>
              </a:ext>
            </a:extLst>
          </p:cNvPr>
          <p:cNvCxnSpPr>
            <a:cxnSpLocks/>
          </p:cNvCxnSpPr>
          <p:nvPr/>
        </p:nvCxnSpPr>
        <p:spPr>
          <a:xfrm flipH="1" flipV="1">
            <a:off x="7204762" y="2158415"/>
            <a:ext cx="492145" cy="61718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a:extLst>
              <a:ext uri="{FF2B5EF4-FFF2-40B4-BE49-F238E27FC236}">
                <a16:creationId xmlns:a16="http://schemas.microsoft.com/office/drawing/2014/main" id="{B2AB303A-7A78-DF41-AC77-59102738F1EB}"/>
              </a:ext>
            </a:extLst>
          </p:cNvPr>
          <p:cNvCxnSpPr>
            <a:cxnSpLocks/>
          </p:cNvCxnSpPr>
          <p:nvPr/>
        </p:nvCxnSpPr>
        <p:spPr>
          <a:xfrm flipV="1">
            <a:off x="7200322" y="2133579"/>
            <a:ext cx="480677" cy="642016"/>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a:extLst>
              <a:ext uri="{FF2B5EF4-FFF2-40B4-BE49-F238E27FC236}">
                <a16:creationId xmlns:a16="http://schemas.microsoft.com/office/drawing/2014/main" id="{8355D7F6-1885-504A-B315-C5392E9331E9}"/>
              </a:ext>
            </a:extLst>
          </p:cNvPr>
          <p:cNvCxnSpPr>
            <a:cxnSpLocks/>
          </p:cNvCxnSpPr>
          <p:nvPr/>
        </p:nvCxnSpPr>
        <p:spPr>
          <a:xfrm flipH="1" flipV="1">
            <a:off x="7671616" y="2133578"/>
            <a:ext cx="492145" cy="61718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7D8B8C51-1DEF-6848-AB12-781ABEFB6D3B}"/>
              </a:ext>
            </a:extLst>
          </p:cNvPr>
          <p:cNvCxnSpPr>
            <a:cxnSpLocks/>
          </p:cNvCxnSpPr>
          <p:nvPr/>
        </p:nvCxnSpPr>
        <p:spPr>
          <a:xfrm flipV="1">
            <a:off x="7715831" y="2166680"/>
            <a:ext cx="434326" cy="57263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607CC857-7359-AA4D-84A1-CAA86ABA60F8}"/>
              </a:ext>
            </a:extLst>
          </p:cNvPr>
          <p:cNvCxnSpPr>
            <a:cxnSpLocks/>
          </p:cNvCxnSpPr>
          <p:nvPr/>
        </p:nvCxnSpPr>
        <p:spPr>
          <a:xfrm flipH="1" flipV="1">
            <a:off x="8140775" y="2166680"/>
            <a:ext cx="501362" cy="584078"/>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65" name="Straight Connector 64">
            <a:extLst>
              <a:ext uri="{FF2B5EF4-FFF2-40B4-BE49-F238E27FC236}">
                <a16:creationId xmlns:a16="http://schemas.microsoft.com/office/drawing/2014/main" id="{4DBB1D68-D817-7E43-805B-57E537DDEEF5}"/>
              </a:ext>
            </a:extLst>
          </p:cNvPr>
          <p:cNvCxnSpPr>
            <a:cxnSpLocks/>
          </p:cNvCxnSpPr>
          <p:nvPr/>
        </p:nvCxnSpPr>
        <p:spPr>
          <a:xfrm flipV="1">
            <a:off x="8662064" y="2167281"/>
            <a:ext cx="434326" cy="57263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66" name="Straight Connector 65">
            <a:extLst>
              <a:ext uri="{FF2B5EF4-FFF2-40B4-BE49-F238E27FC236}">
                <a16:creationId xmlns:a16="http://schemas.microsoft.com/office/drawing/2014/main" id="{9BE87E85-812E-7548-BD86-1D5EBDAD9D9F}"/>
              </a:ext>
            </a:extLst>
          </p:cNvPr>
          <p:cNvCxnSpPr>
            <a:cxnSpLocks/>
          </p:cNvCxnSpPr>
          <p:nvPr/>
        </p:nvCxnSpPr>
        <p:spPr>
          <a:xfrm flipH="1" flipV="1">
            <a:off x="9087008" y="2167281"/>
            <a:ext cx="461864" cy="583477"/>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9BC30B49-4897-014A-B4B0-8CA79842FCA9}"/>
              </a:ext>
            </a:extLst>
          </p:cNvPr>
          <p:cNvCxnSpPr>
            <a:cxnSpLocks/>
          </p:cNvCxnSpPr>
          <p:nvPr/>
        </p:nvCxnSpPr>
        <p:spPr>
          <a:xfrm flipV="1">
            <a:off x="9109844" y="2186160"/>
            <a:ext cx="434326" cy="57263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68">
            <a:extLst>
              <a:ext uri="{FF2B5EF4-FFF2-40B4-BE49-F238E27FC236}">
                <a16:creationId xmlns:a16="http://schemas.microsoft.com/office/drawing/2014/main" id="{D71B67FB-0648-2942-828D-D8C1FECB07AB}"/>
              </a:ext>
            </a:extLst>
          </p:cNvPr>
          <p:cNvCxnSpPr>
            <a:cxnSpLocks/>
          </p:cNvCxnSpPr>
          <p:nvPr/>
        </p:nvCxnSpPr>
        <p:spPr>
          <a:xfrm flipH="1" flipV="1">
            <a:off x="9534788" y="2186161"/>
            <a:ext cx="499387" cy="553149"/>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a:extLst>
              <a:ext uri="{FF2B5EF4-FFF2-40B4-BE49-F238E27FC236}">
                <a16:creationId xmlns:a16="http://schemas.microsoft.com/office/drawing/2014/main" id="{AFA1E3C9-A136-444F-B34D-3E5358A49D49}"/>
              </a:ext>
            </a:extLst>
          </p:cNvPr>
          <p:cNvCxnSpPr>
            <a:cxnSpLocks/>
          </p:cNvCxnSpPr>
          <p:nvPr/>
        </p:nvCxnSpPr>
        <p:spPr>
          <a:xfrm flipV="1">
            <a:off x="10047498" y="2154314"/>
            <a:ext cx="515374" cy="611084"/>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71">
            <a:extLst>
              <a:ext uri="{FF2B5EF4-FFF2-40B4-BE49-F238E27FC236}">
                <a16:creationId xmlns:a16="http://schemas.microsoft.com/office/drawing/2014/main" id="{4B40E04E-E48C-F64C-B140-60701AAEF9E1}"/>
              </a:ext>
            </a:extLst>
          </p:cNvPr>
          <p:cNvCxnSpPr>
            <a:cxnSpLocks/>
          </p:cNvCxnSpPr>
          <p:nvPr/>
        </p:nvCxnSpPr>
        <p:spPr>
          <a:xfrm flipH="1" flipV="1">
            <a:off x="10553489" y="2154314"/>
            <a:ext cx="493381" cy="611084"/>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pic>
        <p:nvPicPr>
          <p:cNvPr id="74" name="Picture 73">
            <a:extLst>
              <a:ext uri="{FF2B5EF4-FFF2-40B4-BE49-F238E27FC236}">
                <a16:creationId xmlns:a16="http://schemas.microsoft.com/office/drawing/2014/main" id="{B1F0A754-F74C-1C4C-B2AC-338B6E51DD31}"/>
              </a:ext>
            </a:extLst>
          </p:cNvPr>
          <p:cNvPicPr>
            <a:picLocks noChangeAspect="1"/>
          </p:cNvPicPr>
          <p:nvPr/>
        </p:nvPicPr>
        <p:blipFill>
          <a:blip r:embed="rId12"/>
          <a:stretch>
            <a:fillRect/>
          </a:stretch>
        </p:blipFill>
        <p:spPr>
          <a:xfrm>
            <a:off x="7253650" y="1281658"/>
            <a:ext cx="165100" cy="139700"/>
          </a:xfrm>
          <a:prstGeom prst="rect">
            <a:avLst/>
          </a:prstGeom>
        </p:spPr>
      </p:pic>
      <p:pic>
        <p:nvPicPr>
          <p:cNvPr id="79" name="Picture 78">
            <a:extLst>
              <a:ext uri="{FF2B5EF4-FFF2-40B4-BE49-F238E27FC236}">
                <a16:creationId xmlns:a16="http://schemas.microsoft.com/office/drawing/2014/main" id="{CE0F8AF7-7B22-1E40-AC8A-F9968BF2D4A0}"/>
              </a:ext>
            </a:extLst>
          </p:cNvPr>
          <p:cNvPicPr>
            <a:picLocks noChangeAspect="1"/>
          </p:cNvPicPr>
          <p:nvPr/>
        </p:nvPicPr>
        <p:blipFill>
          <a:blip r:embed="rId13"/>
          <a:stretch>
            <a:fillRect/>
          </a:stretch>
        </p:blipFill>
        <p:spPr>
          <a:xfrm>
            <a:off x="7090109" y="1897148"/>
            <a:ext cx="279400" cy="279400"/>
          </a:xfrm>
          <a:prstGeom prst="rect">
            <a:avLst/>
          </a:prstGeom>
        </p:spPr>
      </p:pic>
      <p:pic>
        <p:nvPicPr>
          <p:cNvPr id="80" name="Picture 79">
            <a:extLst>
              <a:ext uri="{FF2B5EF4-FFF2-40B4-BE49-F238E27FC236}">
                <a16:creationId xmlns:a16="http://schemas.microsoft.com/office/drawing/2014/main" id="{B7C7AE68-9DFF-6D4A-A3B5-F4D637274F9B}"/>
              </a:ext>
            </a:extLst>
          </p:cNvPr>
          <p:cNvPicPr>
            <a:picLocks noChangeAspect="1"/>
          </p:cNvPicPr>
          <p:nvPr/>
        </p:nvPicPr>
        <p:blipFill>
          <a:blip r:embed="rId14"/>
          <a:stretch>
            <a:fillRect/>
          </a:stretch>
        </p:blipFill>
        <p:spPr>
          <a:xfrm>
            <a:off x="7578412" y="1864446"/>
            <a:ext cx="279400" cy="279400"/>
          </a:xfrm>
          <a:prstGeom prst="rect">
            <a:avLst/>
          </a:prstGeom>
        </p:spPr>
      </p:pic>
      <p:pic>
        <p:nvPicPr>
          <p:cNvPr id="81" name="Picture 80">
            <a:extLst>
              <a:ext uri="{FF2B5EF4-FFF2-40B4-BE49-F238E27FC236}">
                <a16:creationId xmlns:a16="http://schemas.microsoft.com/office/drawing/2014/main" id="{270D6401-B3FC-7A4F-B537-BC0CCE145A5C}"/>
              </a:ext>
            </a:extLst>
          </p:cNvPr>
          <p:cNvPicPr>
            <a:picLocks noChangeAspect="1"/>
          </p:cNvPicPr>
          <p:nvPr/>
        </p:nvPicPr>
        <p:blipFill>
          <a:blip r:embed="rId15"/>
          <a:stretch>
            <a:fillRect/>
          </a:stretch>
        </p:blipFill>
        <p:spPr>
          <a:xfrm>
            <a:off x="8029646" y="1874048"/>
            <a:ext cx="292100" cy="279400"/>
          </a:xfrm>
          <a:prstGeom prst="rect">
            <a:avLst/>
          </a:prstGeom>
        </p:spPr>
      </p:pic>
      <p:pic>
        <p:nvPicPr>
          <p:cNvPr id="82" name="Picture 81">
            <a:extLst>
              <a:ext uri="{FF2B5EF4-FFF2-40B4-BE49-F238E27FC236}">
                <a16:creationId xmlns:a16="http://schemas.microsoft.com/office/drawing/2014/main" id="{9E3E07CE-A373-D442-9BDF-C7C2BF386E45}"/>
              </a:ext>
            </a:extLst>
          </p:cNvPr>
          <p:cNvPicPr>
            <a:picLocks noChangeAspect="1"/>
          </p:cNvPicPr>
          <p:nvPr/>
        </p:nvPicPr>
        <p:blipFill>
          <a:blip r:embed="rId16"/>
          <a:stretch>
            <a:fillRect/>
          </a:stretch>
        </p:blipFill>
        <p:spPr>
          <a:xfrm>
            <a:off x="8536370" y="1895188"/>
            <a:ext cx="292100" cy="279400"/>
          </a:xfrm>
          <a:prstGeom prst="rect">
            <a:avLst/>
          </a:prstGeom>
        </p:spPr>
      </p:pic>
      <p:pic>
        <p:nvPicPr>
          <p:cNvPr id="83" name="Picture 82">
            <a:extLst>
              <a:ext uri="{FF2B5EF4-FFF2-40B4-BE49-F238E27FC236}">
                <a16:creationId xmlns:a16="http://schemas.microsoft.com/office/drawing/2014/main" id="{089EBD66-365E-354F-8A6A-713777ECF28C}"/>
              </a:ext>
            </a:extLst>
          </p:cNvPr>
          <p:cNvPicPr>
            <a:picLocks noChangeAspect="1"/>
          </p:cNvPicPr>
          <p:nvPr/>
        </p:nvPicPr>
        <p:blipFill>
          <a:blip r:embed="rId17"/>
          <a:stretch>
            <a:fillRect/>
          </a:stretch>
        </p:blipFill>
        <p:spPr>
          <a:xfrm>
            <a:off x="8960915" y="1885111"/>
            <a:ext cx="279400" cy="279400"/>
          </a:xfrm>
          <a:prstGeom prst="rect">
            <a:avLst/>
          </a:prstGeom>
        </p:spPr>
      </p:pic>
      <p:pic>
        <p:nvPicPr>
          <p:cNvPr id="84" name="Picture 83">
            <a:extLst>
              <a:ext uri="{FF2B5EF4-FFF2-40B4-BE49-F238E27FC236}">
                <a16:creationId xmlns:a16="http://schemas.microsoft.com/office/drawing/2014/main" id="{D336084A-E90A-A54E-83A8-5823B02A4C7F}"/>
              </a:ext>
            </a:extLst>
          </p:cNvPr>
          <p:cNvPicPr>
            <a:picLocks noChangeAspect="1"/>
          </p:cNvPicPr>
          <p:nvPr/>
        </p:nvPicPr>
        <p:blipFill>
          <a:blip r:embed="rId18"/>
          <a:stretch>
            <a:fillRect/>
          </a:stretch>
        </p:blipFill>
        <p:spPr>
          <a:xfrm>
            <a:off x="9400699" y="1895188"/>
            <a:ext cx="292100" cy="279400"/>
          </a:xfrm>
          <a:prstGeom prst="rect">
            <a:avLst/>
          </a:prstGeom>
        </p:spPr>
      </p:pic>
      <p:pic>
        <p:nvPicPr>
          <p:cNvPr id="85" name="Picture 84">
            <a:extLst>
              <a:ext uri="{FF2B5EF4-FFF2-40B4-BE49-F238E27FC236}">
                <a16:creationId xmlns:a16="http://schemas.microsoft.com/office/drawing/2014/main" id="{3AD5BA03-5122-8243-9164-6F3CD0273591}"/>
              </a:ext>
            </a:extLst>
          </p:cNvPr>
          <p:cNvPicPr>
            <a:picLocks noChangeAspect="1"/>
          </p:cNvPicPr>
          <p:nvPr/>
        </p:nvPicPr>
        <p:blipFill>
          <a:blip r:embed="rId19"/>
          <a:stretch>
            <a:fillRect/>
          </a:stretch>
        </p:blipFill>
        <p:spPr>
          <a:xfrm>
            <a:off x="9900995" y="1895188"/>
            <a:ext cx="292100" cy="279400"/>
          </a:xfrm>
          <a:prstGeom prst="rect">
            <a:avLst/>
          </a:prstGeom>
        </p:spPr>
      </p:pic>
      <p:pic>
        <p:nvPicPr>
          <p:cNvPr id="86" name="Picture 85">
            <a:extLst>
              <a:ext uri="{FF2B5EF4-FFF2-40B4-BE49-F238E27FC236}">
                <a16:creationId xmlns:a16="http://schemas.microsoft.com/office/drawing/2014/main" id="{9B665F87-2711-0C4B-804C-F9FC28EAA94C}"/>
              </a:ext>
            </a:extLst>
          </p:cNvPr>
          <p:cNvPicPr>
            <a:picLocks noChangeAspect="1"/>
          </p:cNvPicPr>
          <p:nvPr/>
        </p:nvPicPr>
        <p:blipFill>
          <a:blip r:embed="rId20"/>
          <a:stretch>
            <a:fillRect/>
          </a:stretch>
        </p:blipFill>
        <p:spPr>
          <a:xfrm>
            <a:off x="10424202" y="1895188"/>
            <a:ext cx="292100" cy="279400"/>
          </a:xfrm>
          <a:prstGeom prst="rect">
            <a:avLst/>
          </a:prstGeom>
        </p:spPr>
      </p:pic>
      <p:sp>
        <p:nvSpPr>
          <p:cNvPr id="92" name="Oval 91">
            <a:extLst>
              <a:ext uri="{FF2B5EF4-FFF2-40B4-BE49-F238E27FC236}">
                <a16:creationId xmlns:a16="http://schemas.microsoft.com/office/drawing/2014/main" id="{658622BB-696E-3446-92AC-C3ADC2F34664}"/>
              </a:ext>
            </a:extLst>
          </p:cNvPr>
          <p:cNvSpPr/>
          <p:nvPr/>
        </p:nvSpPr>
        <p:spPr bwMode="auto">
          <a:xfrm>
            <a:off x="7160458" y="1779707"/>
            <a:ext cx="92835" cy="92835"/>
          </a:xfrm>
          <a:prstGeom prst="ellipse">
            <a:avLst/>
          </a:prstGeom>
          <a:solidFill>
            <a:schemeClr val="tx1"/>
          </a:soli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93" name="Oval 92">
            <a:extLst>
              <a:ext uri="{FF2B5EF4-FFF2-40B4-BE49-F238E27FC236}">
                <a16:creationId xmlns:a16="http://schemas.microsoft.com/office/drawing/2014/main" id="{63C21A32-3198-E649-B704-5610466B951D}"/>
              </a:ext>
            </a:extLst>
          </p:cNvPr>
          <p:cNvSpPr/>
          <p:nvPr/>
        </p:nvSpPr>
        <p:spPr bwMode="auto">
          <a:xfrm>
            <a:off x="7596851" y="1239518"/>
            <a:ext cx="92835" cy="92835"/>
          </a:xfrm>
          <a:prstGeom prst="ellipse">
            <a:avLst/>
          </a:prstGeom>
          <a:solidFill>
            <a:schemeClr val="tx1"/>
          </a:soli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94" name="Oval 93">
            <a:extLst>
              <a:ext uri="{FF2B5EF4-FFF2-40B4-BE49-F238E27FC236}">
                <a16:creationId xmlns:a16="http://schemas.microsoft.com/office/drawing/2014/main" id="{3B1AD99B-ED30-FC41-90ED-7CD3C521A524}"/>
              </a:ext>
            </a:extLst>
          </p:cNvPr>
          <p:cNvSpPr/>
          <p:nvPr/>
        </p:nvSpPr>
        <p:spPr bwMode="auto">
          <a:xfrm>
            <a:off x="8117343" y="789499"/>
            <a:ext cx="92835" cy="92835"/>
          </a:xfrm>
          <a:prstGeom prst="ellipse">
            <a:avLst/>
          </a:prstGeom>
          <a:solidFill>
            <a:schemeClr val="tx1"/>
          </a:soli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95" name="Oval 94">
            <a:extLst>
              <a:ext uri="{FF2B5EF4-FFF2-40B4-BE49-F238E27FC236}">
                <a16:creationId xmlns:a16="http://schemas.microsoft.com/office/drawing/2014/main" id="{CC8B6E66-2664-BD4D-B11C-DB932996E90A}"/>
              </a:ext>
            </a:extLst>
          </p:cNvPr>
          <p:cNvSpPr/>
          <p:nvPr/>
        </p:nvSpPr>
        <p:spPr bwMode="auto">
          <a:xfrm>
            <a:off x="8602253" y="565055"/>
            <a:ext cx="92835" cy="92835"/>
          </a:xfrm>
          <a:prstGeom prst="ellipse">
            <a:avLst/>
          </a:prstGeom>
          <a:solidFill>
            <a:schemeClr val="tx1"/>
          </a:soli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96" name="Oval 95">
            <a:extLst>
              <a:ext uri="{FF2B5EF4-FFF2-40B4-BE49-F238E27FC236}">
                <a16:creationId xmlns:a16="http://schemas.microsoft.com/office/drawing/2014/main" id="{FAFC4AB5-E9BA-0249-A43A-8F1A0E2D0364}"/>
              </a:ext>
            </a:extLst>
          </p:cNvPr>
          <p:cNvSpPr/>
          <p:nvPr/>
        </p:nvSpPr>
        <p:spPr bwMode="auto">
          <a:xfrm>
            <a:off x="9049972" y="462160"/>
            <a:ext cx="92835" cy="92835"/>
          </a:xfrm>
          <a:prstGeom prst="ellipse">
            <a:avLst/>
          </a:prstGeom>
          <a:solidFill>
            <a:schemeClr val="tx1"/>
          </a:soli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97" name="Oval 96">
            <a:extLst>
              <a:ext uri="{FF2B5EF4-FFF2-40B4-BE49-F238E27FC236}">
                <a16:creationId xmlns:a16="http://schemas.microsoft.com/office/drawing/2014/main" id="{32E17154-3C94-E847-8EF1-EB3A884BF6C3}"/>
              </a:ext>
            </a:extLst>
          </p:cNvPr>
          <p:cNvSpPr/>
          <p:nvPr/>
        </p:nvSpPr>
        <p:spPr bwMode="auto">
          <a:xfrm>
            <a:off x="9488370" y="582480"/>
            <a:ext cx="92835" cy="92835"/>
          </a:xfrm>
          <a:prstGeom prst="ellipse">
            <a:avLst/>
          </a:prstGeom>
          <a:solidFill>
            <a:schemeClr val="tx1"/>
          </a:soli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98" name="Oval 97">
            <a:extLst>
              <a:ext uri="{FF2B5EF4-FFF2-40B4-BE49-F238E27FC236}">
                <a16:creationId xmlns:a16="http://schemas.microsoft.com/office/drawing/2014/main" id="{E0BB375E-B4A6-3547-B8D7-86E7494B6774}"/>
              </a:ext>
            </a:extLst>
          </p:cNvPr>
          <p:cNvSpPr/>
          <p:nvPr/>
        </p:nvSpPr>
        <p:spPr bwMode="auto">
          <a:xfrm>
            <a:off x="10025607" y="882334"/>
            <a:ext cx="92835" cy="92835"/>
          </a:xfrm>
          <a:prstGeom prst="ellipse">
            <a:avLst/>
          </a:prstGeom>
          <a:solidFill>
            <a:schemeClr val="tx1"/>
          </a:soli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99" name="Oval 98">
            <a:extLst>
              <a:ext uri="{FF2B5EF4-FFF2-40B4-BE49-F238E27FC236}">
                <a16:creationId xmlns:a16="http://schemas.microsoft.com/office/drawing/2014/main" id="{3DE5724A-C7BF-9F47-A7E1-5055B1FBC9E0}"/>
              </a:ext>
            </a:extLst>
          </p:cNvPr>
          <p:cNvSpPr/>
          <p:nvPr/>
        </p:nvSpPr>
        <p:spPr bwMode="auto">
          <a:xfrm>
            <a:off x="10525632" y="1438244"/>
            <a:ext cx="92835" cy="92835"/>
          </a:xfrm>
          <a:prstGeom prst="ellipse">
            <a:avLst/>
          </a:prstGeom>
          <a:solidFill>
            <a:schemeClr val="tx1"/>
          </a:soli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cxnSp>
        <p:nvCxnSpPr>
          <p:cNvPr id="100" name="Straight Connector 99">
            <a:extLst>
              <a:ext uri="{FF2B5EF4-FFF2-40B4-BE49-F238E27FC236}">
                <a16:creationId xmlns:a16="http://schemas.microsoft.com/office/drawing/2014/main" id="{9B9207A8-9A40-AB43-9BA8-384A83230C5C}"/>
              </a:ext>
            </a:extLst>
          </p:cNvPr>
          <p:cNvCxnSpPr>
            <a:cxnSpLocks/>
            <a:endCxn id="92" idx="7"/>
          </p:cNvCxnSpPr>
          <p:nvPr/>
        </p:nvCxnSpPr>
        <p:spPr>
          <a:xfrm flipV="1">
            <a:off x="6649425" y="1793302"/>
            <a:ext cx="590273" cy="962426"/>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3" name="Straight Connector 102">
            <a:extLst>
              <a:ext uri="{FF2B5EF4-FFF2-40B4-BE49-F238E27FC236}">
                <a16:creationId xmlns:a16="http://schemas.microsoft.com/office/drawing/2014/main" id="{E9C4EE29-5205-AC48-AE4C-F22DFEA2784F}"/>
              </a:ext>
            </a:extLst>
          </p:cNvPr>
          <p:cNvCxnSpPr>
            <a:cxnSpLocks/>
            <a:stCxn id="92" idx="7"/>
            <a:endCxn id="93" idx="3"/>
          </p:cNvCxnSpPr>
          <p:nvPr/>
        </p:nvCxnSpPr>
        <p:spPr>
          <a:xfrm flipV="1">
            <a:off x="7239698" y="1318758"/>
            <a:ext cx="370748" cy="474544"/>
          </a:xfrm>
          <a:prstGeom prst="line">
            <a:avLst/>
          </a:prstGeom>
          <a:ln w="28575"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07" name="Straight Connector 106">
            <a:extLst>
              <a:ext uri="{FF2B5EF4-FFF2-40B4-BE49-F238E27FC236}">
                <a16:creationId xmlns:a16="http://schemas.microsoft.com/office/drawing/2014/main" id="{3212B108-7EF2-7045-ACD5-B5B40E33F0FE}"/>
              </a:ext>
            </a:extLst>
          </p:cNvPr>
          <p:cNvCxnSpPr>
            <a:cxnSpLocks/>
            <a:stCxn id="93" idx="7"/>
            <a:endCxn id="94" idx="3"/>
          </p:cNvCxnSpPr>
          <p:nvPr/>
        </p:nvCxnSpPr>
        <p:spPr>
          <a:xfrm flipV="1">
            <a:off x="7676091" y="868739"/>
            <a:ext cx="454847" cy="384374"/>
          </a:xfrm>
          <a:prstGeom prst="line">
            <a:avLst/>
          </a:prstGeom>
          <a:ln w="28575"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10" name="Straight Connector 109">
            <a:extLst>
              <a:ext uri="{FF2B5EF4-FFF2-40B4-BE49-F238E27FC236}">
                <a16:creationId xmlns:a16="http://schemas.microsoft.com/office/drawing/2014/main" id="{16AB4B94-CD27-FB4E-BEB5-3FF32882455C}"/>
              </a:ext>
            </a:extLst>
          </p:cNvPr>
          <p:cNvCxnSpPr>
            <a:cxnSpLocks/>
            <a:stCxn id="94" idx="3"/>
            <a:endCxn id="95" idx="7"/>
          </p:cNvCxnSpPr>
          <p:nvPr/>
        </p:nvCxnSpPr>
        <p:spPr>
          <a:xfrm flipV="1">
            <a:off x="8130938" y="578650"/>
            <a:ext cx="550555" cy="290089"/>
          </a:xfrm>
          <a:prstGeom prst="line">
            <a:avLst/>
          </a:prstGeom>
          <a:ln w="28575"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a:extLst>
              <a:ext uri="{FF2B5EF4-FFF2-40B4-BE49-F238E27FC236}">
                <a16:creationId xmlns:a16="http://schemas.microsoft.com/office/drawing/2014/main" id="{34D6EF75-3181-6649-811D-5F71A708CB65}"/>
              </a:ext>
            </a:extLst>
          </p:cNvPr>
          <p:cNvCxnSpPr>
            <a:cxnSpLocks/>
            <a:stCxn id="95" idx="2"/>
            <a:endCxn id="96" idx="6"/>
          </p:cNvCxnSpPr>
          <p:nvPr/>
        </p:nvCxnSpPr>
        <p:spPr>
          <a:xfrm flipV="1">
            <a:off x="8602253" y="508578"/>
            <a:ext cx="540554" cy="102895"/>
          </a:xfrm>
          <a:prstGeom prst="line">
            <a:avLst/>
          </a:prstGeom>
          <a:ln w="28575"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24" name="Straight Connector 123">
            <a:extLst>
              <a:ext uri="{FF2B5EF4-FFF2-40B4-BE49-F238E27FC236}">
                <a16:creationId xmlns:a16="http://schemas.microsoft.com/office/drawing/2014/main" id="{75F76B80-85DC-E341-BC79-D9109B4FD9DE}"/>
              </a:ext>
            </a:extLst>
          </p:cNvPr>
          <p:cNvCxnSpPr>
            <a:cxnSpLocks/>
            <a:stCxn id="96" idx="2"/>
            <a:endCxn id="97" idx="6"/>
          </p:cNvCxnSpPr>
          <p:nvPr/>
        </p:nvCxnSpPr>
        <p:spPr>
          <a:xfrm>
            <a:off x="9049972" y="508578"/>
            <a:ext cx="531233" cy="120320"/>
          </a:xfrm>
          <a:prstGeom prst="line">
            <a:avLst/>
          </a:prstGeom>
          <a:ln w="28575"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29" name="Straight Connector 128">
            <a:extLst>
              <a:ext uri="{FF2B5EF4-FFF2-40B4-BE49-F238E27FC236}">
                <a16:creationId xmlns:a16="http://schemas.microsoft.com/office/drawing/2014/main" id="{606616C7-5980-3A4D-AD18-B8313EAED290}"/>
              </a:ext>
            </a:extLst>
          </p:cNvPr>
          <p:cNvCxnSpPr>
            <a:cxnSpLocks/>
            <a:stCxn id="97" idx="1"/>
          </p:cNvCxnSpPr>
          <p:nvPr/>
        </p:nvCxnSpPr>
        <p:spPr>
          <a:xfrm>
            <a:off x="9501965" y="596075"/>
            <a:ext cx="616477" cy="357941"/>
          </a:xfrm>
          <a:prstGeom prst="line">
            <a:avLst/>
          </a:prstGeom>
          <a:ln w="28575"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36" name="Straight Connector 135">
            <a:extLst>
              <a:ext uri="{FF2B5EF4-FFF2-40B4-BE49-F238E27FC236}">
                <a16:creationId xmlns:a16="http://schemas.microsoft.com/office/drawing/2014/main" id="{8A62D7DF-0DF9-B440-82C8-C67691F844B3}"/>
              </a:ext>
            </a:extLst>
          </p:cNvPr>
          <p:cNvCxnSpPr>
            <a:cxnSpLocks/>
            <a:stCxn id="98" idx="1"/>
            <a:endCxn id="99" idx="5"/>
          </p:cNvCxnSpPr>
          <p:nvPr/>
        </p:nvCxnSpPr>
        <p:spPr>
          <a:xfrm>
            <a:off x="10039202" y="895929"/>
            <a:ext cx="565670" cy="621555"/>
          </a:xfrm>
          <a:prstGeom prst="line">
            <a:avLst/>
          </a:prstGeom>
          <a:ln w="28575"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39" name="Straight Connector 138">
            <a:extLst>
              <a:ext uri="{FF2B5EF4-FFF2-40B4-BE49-F238E27FC236}">
                <a16:creationId xmlns:a16="http://schemas.microsoft.com/office/drawing/2014/main" id="{C8D56702-5B6F-1942-B396-A2FD8D178A58}"/>
              </a:ext>
            </a:extLst>
          </p:cNvPr>
          <p:cNvCxnSpPr>
            <a:cxnSpLocks/>
            <a:stCxn id="99" idx="0"/>
          </p:cNvCxnSpPr>
          <p:nvPr/>
        </p:nvCxnSpPr>
        <p:spPr>
          <a:xfrm>
            <a:off x="10572050" y="1438244"/>
            <a:ext cx="474820" cy="1327154"/>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6" name="Straight Connector 145">
            <a:extLst>
              <a:ext uri="{FF2B5EF4-FFF2-40B4-BE49-F238E27FC236}">
                <a16:creationId xmlns:a16="http://schemas.microsoft.com/office/drawing/2014/main" id="{72D04E50-1246-484C-9750-805BDAB9A3EC}"/>
              </a:ext>
            </a:extLst>
          </p:cNvPr>
          <p:cNvCxnSpPr>
            <a:cxnSpLocks/>
          </p:cNvCxnSpPr>
          <p:nvPr/>
        </p:nvCxnSpPr>
        <p:spPr>
          <a:xfrm>
            <a:off x="6671262" y="2761381"/>
            <a:ext cx="542883"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a:extLst>
              <a:ext uri="{FF2B5EF4-FFF2-40B4-BE49-F238E27FC236}">
                <a16:creationId xmlns:a16="http://schemas.microsoft.com/office/drawing/2014/main" id="{9D0A0D06-7398-5A4B-8481-3828F16E10B4}"/>
              </a:ext>
            </a:extLst>
          </p:cNvPr>
          <p:cNvCxnSpPr>
            <a:cxnSpLocks/>
          </p:cNvCxnSpPr>
          <p:nvPr/>
        </p:nvCxnSpPr>
        <p:spPr>
          <a:xfrm>
            <a:off x="7172948" y="2755725"/>
            <a:ext cx="542883"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50" name="Oval 149">
            <a:extLst>
              <a:ext uri="{FF2B5EF4-FFF2-40B4-BE49-F238E27FC236}">
                <a16:creationId xmlns:a16="http://schemas.microsoft.com/office/drawing/2014/main" id="{6B5C1C5C-0465-6845-8316-EFCD7ACFD785}"/>
              </a:ext>
            </a:extLst>
          </p:cNvPr>
          <p:cNvSpPr/>
          <p:nvPr/>
        </p:nvSpPr>
        <p:spPr bwMode="auto">
          <a:xfrm>
            <a:off x="6542294" y="2653583"/>
            <a:ext cx="208903" cy="212606"/>
          </a:xfrm>
          <a:prstGeom prst="ellipse">
            <a:avLst/>
          </a:prstGeom>
          <a:noFill/>
          <a:ln w="28575">
            <a:solidFill>
              <a:schemeClr val="accent2"/>
            </a:solidFill>
            <a:prstDash val="sysDash"/>
            <a:headEnd/>
            <a:tailEnd/>
          </a:ln>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151" name="Oval 150">
            <a:extLst>
              <a:ext uri="{FF2B5EF4-FFF2-40B4-BE49-F238E27FC236}">
                <a16:creationId xmlns:a16="http://schemas.microsoft.com/office/drawing/2014/main" id="{2EB0FC66-1F7B-AA47-A024-FD0AD10EA556}"/>
              </a:ext>
            </a:extLst>
          </p:cNvPr>
          <p:cNvSpPr/>
          <p:nvPr/>
        </p:nvSpPr>
        <p:spPr bwMode="auto">
          <a:xfrm>
            <a:off x="10931709" y="2662869"/>
            <a:ext cx="208903" cy="212606"/>
          </a:xfrm>
          <a:prstGeom prst="ellipse">
            <a:avLst/>
          </a:prstGeom>
          <a:noFill/>
          <a:ln w="28575">
            <a:solidFill>
              <a:schemeClr val="accent2"/>
            </a:solidFill>
            <a:prstDash val="sysDash"/>
            <a:headEnd/>
            <a:tailEnd/>
          </a:ln>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cxnSp>
        <p:nvCxnSpPr>
          <p:cNvPr id="88" name="Straight Connector 87">
            <a:extLst>
              <a:ext uri="{FF2B5EF4-FFF2-40B4-BE49-F238E27FC236}">
                <a16:creationId xmlns:a16="http://schemas.microsoft.com/office/drawing/2014/main" id="{4020F73F-D22A-F64C-9135-AA4DFF41D89B}"/>
              </a:ext>
            </a:extLst>
          </p:cNvPr>
          <p:cNvCxnSpPr>
            <a:cxnSpLocks/>
            <a:endCxn id="92" idx="5"/>
          </p:cNvCxnSpPr>
          <p:nvPr/>
        </p:nvCxnSpPr>
        <p:spPr>
          <a:xfrm flipH="1" flipV="1">
            <a:off x="7239698" y="1858947"/>
            <a:ext cx="454930" cy="910226"/>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1" name="Straight Connector 100">
            <a:extLst>
              <a:ext uri="{FF2B5EF4-FFF2-40B4-BE49-F238E27FC236}">
                <a16:creationId xmlns:a16="http://schemas.microsoft.com/office/drawing/2014/main" id="{52BC3393-F6C7-F545-AAFE-DE9623B44957}"/>
              </a:ext>
            </a:extLst>
          </p:cNvPr>
          <p:cNvCxnSpPr>
            <a:cxnSpLocks/>
            <a:endCxn id="93" idx="0"/>
          </p:cNvCxnSpPr>
          <p:nvPr/>
        </p:nvCxnSpPr>
        <p:spPr>
          <a:xfrm flipV="1">
            <a:off x="7202412" y="1239518"/>
            <a:ext cx="440857" cy="1508868"/>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a:extLst>
              <a:ext uri="{FF2B5EF4-FFF2-40B4-BE49-F238E27FC236}">
                <a16:creationId xmlns:a16="http://schemas.microsoft.com/office/drawing/2014/main" id="{6FD1F024-C30E-E544-A519-A19A5502CED6}"/>
              </a:ext>
            </a:extLst>
          </p:cNvPr>
          <p:cNvCxnSpPr>
            <a:cxnSpLocks/>
            <a:endCxn id="93" idx="0"/>
          </p:cNvCxnSpPr>
          <p:nvPr/>
        </p:nvCxnSpPr>
        <p:spPr>
          <a:xfrm flipH="1" flipV="1">
            <a:off x="7643269" y="1239518"/>
            <a:ext cx="537652" cy="152588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4" name="Straight Connector 103">
            <a:extLst>
              <a:ext uri="{FF2B5EF4-FFF2-40B4-BE49-F238E27FC236}">
                <a16:creationId xmlns:a16="http://schemas.microsoft.com/office/drawing/2014/main" id="{0E664FAE-3E80-DF46-AF56-8CD7FD200211}"/>
              </a:ext>
            </a:extLst>
          </p:cNvPr>
          <p:cNvCxnSpPr>
            <a:cxnSpLocks/>
            <a:endCxn id="94" idx="0"/>
          </p:cNvCxnSpPr>
          <p:nvPr/>
        </p:nvCxnSpPr>
        <p:spPr>
          <a:xfrm flipV="1">
            <a:off x="7688147" y="789499"/>
            <a:ext cx="475614" cy="1972484"/>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5" name="Straight Connector 104">
            <a:extLst>
              <a:ext uri="{FF2B5EF4-FFF2-40B4-BE49-F238E27FC236}">
                <a16:creationId xmlns:a16="http://schemas.microsoft.com/office/drawing/2014/main" id="{147767C8-12C1-8C4E-A45B-3308A8DA01F0}"/>
              </a:ext>
            </a:extLst>
          </p:cNvPr>
          <p:cNvCxnSpPr>
            <a:cxnSpLocks/>
            <a:endCxn id="94" idx="0"/>
          </p:cNvCxnSpPr>
          <p:nvPr/>
        </p:nvCxnSpPr>
        <p:spPr>
          <a:xfrm flipH="1" flipV="1">
            <a:off x="8163761" y="789499"/>
            <a:ext cx="496938" cy="197590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6" name="Straight Connector 105">
            <a:extLst>
              <a:ext uri="{FF2B5EF4-FFF2-40B4-BE49-F238E27FC236}">
                <a16:creationId xmlns:a16="http://schemas.microsoft.com/office/drawing/2014/main" id="{A43E1FF8-9B6C-4845-9570-838A73F4B4AA}"/>
              </a:ext>
            </a:extLst>
          </p:cNvPr>
          <p:cNvCxnSpPr>
            <a:cxnSpLocks/>
          </p:cNvCxnSpPr>
          <p:nvPr/>
        </p:nvCxnSpPr>
        <p:spPr>
          <a:xfrm flipV="1">
            <a:off x="8186596" y="583091"/>
            <a:ext cx="468086" cy="2180899"/>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8" name="Straight Connector 107">
            <a:extLst>
              <a:ext uri="{FF2B5EF4-FFF2-40B4-BE49-F238E27FC236}">
                <a16:creationId xmlns:a16="http://schemas.microsoft.com/office/drawing/2014/main" id="{72FB8A1D-D48C-884D-A0D4-1A928FF562BD}"/>
              </a:ext>
            </a:extLst>
          </p:cNvPr>
          <p:cNvCxnSpPr>
            <a:cxnSpLocks/>
          </p:cNvCxnSpPr>
          <p:nvPr/>
        </p:nvCxnSpPr>
        <p:spPr>
          <a:xfrm flipH="1" flipV="1">
            <a:off x="8650632" y="591977"/>
            <a:ext cx="457287" cy="2172013"/>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1" name="Straight Connector 110">
            <a:extLst>
              <a:ext uri="{FF2B5EF4-FFF2-40B4-BE49-F238E27FC236}">
                <a16:creationId xmlns:a16="http://schemas.microsoft.com/office/drawing/2014/main" id="{EDA9517B-188D-8447-81B6-771A6823F124}"/>
              </a:ext>
            </a:extLst>
          </p:cNvPr>
          <p:cNvCxnSpPr>
            <a:cxnSpLocks/>
          </p:cNvCxnSpPr>
          <p:nvPr/>
        </p:nvCxnSpPr>
        <p:spPr>
          <a:xfrm flipV="1">
            <a:off x="8654962" y="507950"/>
            <a:ext cx="438193" cy="2249414"/>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2" name="Straight Connector 111">
            <a:extLst>
              <a:ext uri="{FF2B5EF4-FFF2-40B4-BE49-F238E27FC236}">
                <a16:creationId xmlns:a16="http://schemas.microsoft.com/office/drawing/2014/main" id="{FDA9BBBD-D170-4F44-AF57-0A922001457B}"/>
              </a:ext>
            </a:extLst>
          </p:cNvPr>
          <p:cNvCxnSpPr>
            <a:cxnSpLocks/>
          </p:cNvCxnSpPr>
          <p:nvPr/>
        </p:nvCxnSpPr>
        <p:spPr>
          <a:xfrm flipH="1" flipV="1">
            <a:off x="9093300" y="493998"/>
            <a:ext cx="473288" cy="2263366"/>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a:extLst>
              <a:ext uri="{FF2B5EF4-FFF2-40B4-BE49-F238E27FC236}">
                <a16:creationId xmlns:a16="http://schemas.microsoft.com/office/drawing/2014/main" id="{6F368337-48AB-A547-82B4-B3F97E9E75D8}"/>
              </a:ext>
            </a:extLst>
          </p:cNvPr>
          <p:cNvCxnSpPr>
            <a:cxnSpLocks/>
          </p:cNvCxnSpPr>
          <p:nvPr/>
        </p:nvCxnSpPr>
        <p:spPr>
          <a:xfrm flipV="1">
            <a:off x="9105908" y="616775"/>
            <a:ext cx="430497" cy="2151508"/>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a:extLst>
              <a:ext uri="{FF2B5EF4-FFF2-40B4-BE49-F238E27FC236}">
                <a16:creationId xmlns:a16="http://schemas.microsoft.com/office/drawing/2014/main" id="{46FD2856-4135-9E4E-A76D-389D66E2D22B}"/>
              </a:ext>
            </a:extLst>
          </p:cNvPr>
          <p:cNvCxnSpPr>
            <a:cxnSpLocks/>
          </p:cNvCxnSpPr>
          <p:nvPr/>
        </p:nvCxnSpPr>
        <p:spPr>
          <a:xfrm flipH="1" flipV="1">
            <a:off x="9532109" y="614305"/>
            <a:ext cx="521710" cy="2149685"/>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a:extLst>
              <a:ext uri="{FF2B5EF4-FFF2-40B4-BE49-F238E27FC236}">
                <a16:creationId xmlns:a16="http://schemas.microsoft.com/office/drawing/2014/main" id="{3634662E-E3D8-7D46-88CC-0B2531116B57}"/>
              </a:ext>
            </a:extLst>
          </p:cNvPr>
          <p:cNvCxnSpPr>
            <a:cxnSpLocks/>
          </p:cNvCxnSpPr>
          <p:nvPr/>
        </p:nvCxnSpPr>
        <p:spPr>
          <a:xfrm flipV="1">
            <a:off x="9562731" y="913694"/>
            <a:ext cx="510132" cy="1843155"/>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a:extLst>
              <a:ext uri="{FF2B5EF4-FFF2-40B4-BE49-F238E27FC236}">
                <a16:creationId xmlns:a16="http://schemas.microsoft.com/office/drawing/2014/main" id="{33411CCF-D962-8247-8D9F-2FC69F9BCDEA}"/>
              </a:ext>
            </a:extLst>
          </p:cNvPr>
          <p:cNvCxnSpPr>
            <a:cxnSpLocks/>
          </p:cNvCxnSpPr>
          <p:nvPr/>
        </p:nvCxnSpPr>
        <p:spPr>
          <a:xfrm flipH="1" flipV="1">
            <a:off x="10074354" y="921830"/>
            <a:ext cx="473097" cy="1833895"/>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a:extLst>
              <a:ext uri="{FF2B5EF4-FFF2-40B4-BE49-F238E27FC236}">
                <a16:creationId xmlns:a16="http://schemas.microsoft.com/office/drawing/2014/main" id="{E2C53E00-51A4-FC4E-A0F2-75653FB7ABFC}"/>
              </a:ext>
            </a:extLst>
          </p:cNvPr>
          <p:cNvCxnSpPr>
            <a:cxnSpLocks/>
          </p:cNvCxnSpPr>
          <p:nvPr/>
        </p:nvCxnSpPr>
        <p:spPr>
          <a:xfrm flipV="1">
            <a:off x="10049047" y="1483326"/>
            <a:ext cx="526138" cy="1272399"/>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5" name="Straight Connector 124">
            <a:extLst>
              <a:ext uri="{FF2B5EF4-FFF2-40B4-BE49-F238E27FC236}">
                <a16:creationId xmlns:a16="http://schemas.microsoft.com/office/drawing/2014/main" id="{A0A2F7B9-6C88-C148-A81A-B70CC067ECD1}"/>
              </a:ext>
            </a:extLst>
          </p:cNvPr>
          <p:cNvCxnSpPr>
            <a:cxnSpLocks/>
          </p:cNvCxnSpPr>
          <p:nvPr/>
        </p:nvCxnSpPr>
        <p:spPr>
          <a:xfrm flipV="1">
            <a:off x="6656819" y="1835271"/>
            <a:ext cx="553655" cy="928719"/>
          </a:xfrm>
          <a:prstGeom prst="line">
            <a:avLst/>
          </a:prstGeom>
          <a:ln w="28575"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126" name="Straight Connector 125">
            <a:extLst>
              <a:ext uri="{FF2B5EF4-FFF2-40B4-BE49-F238E27FC236}">
                <a16:creationId xmlns:a16="http://schemas.microsoft.com/office/drawing/2014/main" id="{CFEF3408-7234-024A-8887-1610F8145D57}"/>
              </a:ext>
            </a:extLst>
          </p:cNvPr>
          <p:cNvCxnSpPr>
            <a:cxnSpLocks/>
          </p:cNvCxnSpPr>
          <p:nvPr/>
        </p:nvCxnSpPr>
        <p:spPr>
          <a:xfrm>
            <a:off x="10586249" y="1493785"/>
            <a:ext cx="467009" cy="1261919"/>
          </a:xfrm>
          <a:prstGeom prst="line">
            <a:avLst/>
          </a:prstGeom>
          <a:ln w="28575"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109" name="TextBox 108">
            <a:extLst>
              <a:ext uri="{FF2B5EF4-FFF2-40B4-BE49-F238E27FC236}">
                <a16:creationId xmlns:a16="http://schemas.microsoft.com/office/drawing/2014/main" id="{6AB43B8E-EF86-EC4E-9BF5-D9CF543BD638}"/>
              </a:ext>
            </a:extLst>
          </p:cNvPr>
          <p:cNvSpPr txBox="1"/>
          <p:nvPr/>
        </p:nvSpPr>
        <p:spPr>
          <a:xfrm>
            <a:off x="6330906" y="4593272"/>
            <a:ext cx="1928497" cy="461665"/>
          </a:xfrm>
          <a:prstGeom prst="rect">
            <a:avLst/>
          </a:prstGeom>
          <a:noFill/>
        </p:spPr>
        <p:txBody>
          <a:bodyPr wrap="square" rtlCol="0">
            <a:spAutoFit/>
          </a:bodyPr>
          <a:lstStyle/>
          <a:p>
            <a:r>
              <a:rPr lang="en-US" sz="2400" b="1" dirty="0">
                <a:solidFill>
                  <a:schemeClr val="accent2"/>
                </a:solidFill>
                <a:latin typeface="Calibri Light" panose="020F0302020204030204" pitchFamily="34" charset="0"/>
                <a:cs typeface="Calibri Light" panose="020F0302020204030204" pitchFamily="34" charset="0"/>
              </a:rPr>
              <a:t>h </a:t>
            </a:r>
            <a:r>
              <a:rPr lang="en-US" sz="2400" b="1" dirty="0">
                <a:latin typeface="Calibri Light" panose="020F0302020204030204" pitchFamily="34" charset="0"/>
                <a:cs typeface="Calibri Light" panose="020F0302020204030204" pitchFamily="34" charset="0"/>
              </a:rPr>
              <a:t>refinement</a:t>
            </a:r>
          </a:p>
        </p:txBody>
      </p:sp>
      <p:pic>
        <p:nvPicPr>
          <p:cNvPr id="38" name="Picture 37">
            <a:extLst>
              <a:ext uri="{FF2B5EF4-FFF2-40B4-BE49-F238E27FC236}">
                <a16:creationId xmlns:a16="http://schemas.microsoft.com/office/drawing/2014/main" id="{1E6AAED8-0316-E246-82EA-20ABB3325940}"/>
              </a:ext>
            </a:extLst>
          </p:cNvPr>
          <p:cNvPicPr>
            <a:picLocks noChangeAspect="1"/>
          </p:cNvPicPr>
          <p:nvPr/>
        </p:nvPicPr>
        <p:blipFill>
          <a:blip r:embed="rId21"/>
          <a:stretch>
            <a:fillRect/>
          </a:stretch>
        </p:blipFill>
        <p:spPr>
          <a:xfrm>
            <a:off x="7646554" y="780590"/>
            <a:ext cx="279400" cy="241300"/>
          </a:xfrm>
          <a:prstGeom prst="rect">
            <a:avLst/>
          </a:prstGeom>
        </p:spPr>
      </p:pic>
    </p:spTree>
    <p:extLst>
      <p:ext uri="{BB962C8B-B14F-4D97-AF65-F5344CB8AC3E}">
        <p14:creationId xmlns:p14="http://schemas.microsoft.com/office/powerpoint/2010/main" val="2775982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0"/>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16"/>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1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7"/>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21"/>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5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51"/>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52"/>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54"/>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53"/>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79"/>
                                        </p:tgtEl>
                                        <p:attrNameLst>
                                          <p:attrName>style.visibility</p:attrName>
                                        </p:attrNameLst>
                                      </p:cBhvr>
                                      <p:to>
                                        <p:strVal val="visible"/>
                                      </p:to>
                                    </p:set>
                                  </p:childTnLst>
                                </p:cTn>
                              </p:par>
                              <p:par>
                                <p:cTn id="81" presetID="1" presetClass="exit" presetSubtype="0" fill="hold" grpId="1" nodeType="withEffect">
                                  <p:stCondLst>
                                    <p:cond delay="0"/>
                                  </p:stCondLst>
                                  <p:childTnLst>
                                    <p:set>
                                      <p:cBhvr>
                                        <p:cTn id="82" dur="1" fill="hold">
                                          <p:stCondLst>
                                            <p:cond delay="0"/>
                                          </p:stCondLst>
                                        </p:cTn>
                                        <p:tgtEl>
                                          <p:spTgt spid="150"/>
                                        </p:tgtEl>
                                        <p:attrNameLst>
                                          <p:attrName>style.visibility</p:attrName>
                                        </p:attrNameLst>
                                      </p:cBhvr>
                                      <p:to>
                                        <p:strVal val="hidden"/>
                                      </p:to>
                                    </p:set>
                                  </p:childTnLst>
                                </p:cTn>
                              </p:par>
                              <p:par>
                                <p:cTn id="83" presetID="1" presetClass="exit" presetSubtype="0" fill="hold" grpId="1" nodeType="withEffect">
                                  <p:stCondLst>
                                    <p:cond delay="0"/>
                                  </p:stCondLst>
                                  <p:childTnLst>
                                    <p:set>
                                      <p:cBhvr>
                                        <p:cTn id="84" dur="1" fill="hold">
                                          <p:stCondLst>
                                            <p:cond delay="0"/>
                                          </p:stCondLst>
                                        </p:cTn>
                                        <p:tgtEl>
                                          <p:spTgt spid="151"/>
                                        </p:tgtEl>
                                        <p:attrNameLst>
                                          <p:attrName>style.visibility</p:attrName>
                                        </p:attrNameLst>
                                      </p:cBhvr>
                                      <p:to>
                                        <p:strVal val="hidden"/>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56"/>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57"/>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146"/>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80"/>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59"/>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60"/>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149"/>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8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nodeType="clickEffect">
                                  <p:stCondLst>
                                    <p:cond delay="0"/>
                                  </p:stCondLst>
                                  <p:childTnLst>
                                    <p:set>
                                      <p:cBhvr>
                                        <p:cTn id="108" dur="1" fill="hold">
                                          <p:stCondLst>
                                            <p:cond delay="0"/>
                                          </p:stCondLst>
                                        </p:cTn>
                                        <p:tgtEl>
                                          <p:spTgt spid="23"/>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41"/>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82"/>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nodeType="clickEffect">
                                  <p:stCondLst>
                                    <p:cond delay="0"/>
                                  </p:stCondLst>
                                  <p:childTnLst>
                                    <p:set>
                                      <p:cBhvr>
                                        <p:cTn id="116" dur="1" fill="hold">
                                          <p:stCondLst>
                                            <p:cond delay="0"/>
                                          </p:stCondLst>
                                        </p:cTn>
                                        <p:tgtEl>
                                          <p:spTgt spid="65"/>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66"/>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83"/>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nodeType="clickEffect">
                                  <p:stCondLst>
                                    <p:cond delay="0"/>
                                  </p:stCondLst>
                                  <p:childTnLst>
                                    <p:set>
                                      <p:cBhvr>
                                        <p:cTn id="124" dur="1" fill="hold">
                                          <p:stCondLst>
                                            <p:cond delay="0"/>
                                          </p:stCondLst>
                                        </p:cTn>
                                        <p:tgtEl>
                                          <p:spTgt spid="68"/>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69"/>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84"/>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ntr" presetSubtype="0" fill="hold" nodeType="clickEffect">
                                  <p:stCondLst>
                                    <p:cond delay="0"/>
                                  </p:stCondLst>
                                  <p:childTnLst>
                                    <p:set>
                                      <p:cBhvr>
                                        <p:cTn id="132" dur="1" fill="hold">
                                          <p:stCondLst>
                                            <p:cond delay="0"/>
                                          </p:stCondLst>
                                        </p:cTn>
                                        <p:tgtEl>
                                          <p:spTgt spid="47"/>
                                        </p:tgtEl>
                                        <p:attrNameLst>
                                          <p:attrName>style.visibility</p:attrName>
                                        </p:attrNameLst>
                                      </p:cBhvr>
                                      <p:to>
                                        <p:strVal val="visible"/>
                                      </p:to>
                                    </p:set>
                                  </p:childTnLst>
                                </p:cTn>
                              </p:par>
                              <p:par>
                                <p:cTn id="133" presetID="1" presetClass="entr" presetSubtype="0" fill="hold" nodeType="withEffect">
                                  <p:stCondLst>
                                    <p:cond delay="0"/>
                                  </p:stCondLst>
                                  <p:childTnLst>
                                    <p:set>
                                      <p:cBhvr>
                                        <p:cTn id="134" dur="1" fill="hold">
                                          <p:stCondLst>
                                            <p:cond delay="0"/>
                                          </p:stCondLst>
                                        </p:cTn>
                                        <p:tgtEl>
                                          <p:spTgt spid="51"/>
                                        </p:tgtEl>
                                        <p:attrNameLst>
                                          <p:attrName>style.visibility</p:attrName>
                                        </p:attrNameLst>
                                      </p:cBhvr>
                                      <p:to>
                                        <p:strVal val="visible"/>
                                      </p:to>
                                    </p:set>
                                  </p:childTnLst>
                                </p:cTn>
                              </p:par>
                              <p:par>
                                <p:cTn id="135" presetID="1" presetClass="entr" presetSubtype="0" fill="hold" nodeType="withEffect">
                                  <p:stCondLst>
                                    <p:cond delay="0"/>
                                  </p:stCondLst>
                                  <p:childTnLst>
                                    <p:set>
                                      <p:cBhvr>
                                        <p:cTn id="136" dur="1" fill="hold">
                                          <p:stCondLst>
                                            <p:cond delay="0"/>
                                          </p:stCondLst>
                                        </p:cTn>
                                        <p:tgtEl>
                                          <p:spTgt spid="85"/>
                                        </p:tgtEl>
                                        <p:attrNameLst>
                                          <p:attrName>style.visibility</p:attrName>
                                        </p:attrNameLst>
                                      </p:cBhvr>
                                      <p:to>
                                        <p:strVal val="visible"/>
                                      </p:to>
                                    </p:set>
                                  </p:childTnLst>
                                </p:cTn>
                              </p:par>
                            </p:childTnLst>
                          </p:cTn>
                        </p:par>
                      </p:childTnLst>
                    </p:cTn>
                  </p:par>
                  <p:par>
                    <p:cTn id="137" fill="hold">
                      <p:stCondLst>
                        <p:cond delay="indefinite"/>
                      </p:stCondLst>
                      <p:childTnLst>
                        <p:par>
                          <p:cTn id="138" fill="hold">
                            <p:stCondLst>
                              <p:cond delay="0"/>
                            </p:stCondLst>
                            <p:childTnLst>
                              <p:par>
                                <p:cTn id="139" presetID="1" presetClass="entr" presetSubtype="0" fill="hold" nodeType="clickEffect">
                                  <p:stCondLst>
                                    <p:cond delay="0"/>
                                  </p:stCondLst>
                                  <p:childTnLst>
                                    <p:set>
                                      <p:cBhvr>
                                        <p:cTn id="140" dur="1" fill="hold">
                                          <p:stCondLst>
                                            <p:cond delay="0"/>
                                          </p:stCondLst>
                                        </p:cTn>
                                        <p:tgtEl>
                                          <p:spTgt spid="71"/>
                                        </p:tgtEl>
                                        <p:attrNameLst>
                                          <p:attrName>style.visibility</p:attrName>
                                        </p:attrNameLst>
                                      </p:cBhvr>
                                      <p:to>
                                        <p:strVal val="visible"/>
                                      </p:to>
                                    </p:set>
                                  </p:childTnLst>
                                </p:cTn>
                              </p:par>
                              <p:par>
                                <p:cTn id="141" presetID="1" presetClass="entr" presetSubtype="0" fill="hold" nodeType="withEffect">
                                  <p:stCondLst>
                                    <p:cond delay="0"/>
                                  </p:stCondLst>
                                  <p:childTnLst>
                                    <p:set>
                                      <p:cBhvr>
                                        <p:cTn id="142" dur="1" fill="hold">
                                          <p:stCondLst>
                                            <p:cond delay="0"/>
                                          </p:stCondLst>
                                        </p:cTn>
                                        <p:tgtEl>
                                          <p:spTgt spid="72"/>
                                        </p:tgtEl>
                                        <p:attrNameLst>
                                          <p:attrName>style.visibility</p:attrName>
                                        </p:attrNameLst>
                                      </p:cBhvr>
                                      <p:to>
                                        <p:strVal val="visible"/>
                                      </p:to>
                                    </p:set>
                                  </p:childTnLst>
                                </p:cTn>
                              </p:par>
                              <p:par>
                                <p:cTn id="143" presetID="1" presetClass="entr" presetSubtype="0" fill="hold" nodeType="withEffect">
                                  <p:stCondLst>
                                    <p:cond delay="0"/>
                                  </p:stCondLst>
                                  <p:childTnLst>
                                    <p:set>
                                      <p:cBhvr>
                                        <p:cTn id="144" dur="1" fill="hold">
                                          <p:stCondLst>
                                            <p:cond delay="0"/>
                                          </p:stCondLst>
                                        </p:cTn>
                                        <p:tgtEl>
                                          <p:spTgt spid="86"/>
                                        </p:tgtEl>
                                        <p:attrNameLst>
                                          <p:attrName>style.visibility</p:attrName>
                                        </p:attrNameLst>
                                      </p:cBhvr>
                                      <p:to>
                                        <p:strVal val="visible"/>
                                      </p:to>
                                    </p:set>
                                  </p:childTnLst>
                                </p:cTn>
                              </p:par>
                            </p:childTnLst>
                          </p:cTn>
                        </p:par>
                      </p:childTnLst>
                    </p:cTn>
                  </p:par>
                  <p:par>
                    <p:cTn id="145" fill="hold">
                      <p:stCondLst>
                        <p:cond delay="indefinite"/>
                      </p:stCondLst>
                      <p:childTnLst>
                        <p:par>
                          <p:cTn id="146" fill="hold">
                            <p:stCondLst>
                              <p:cond delay="0"/>
                            </p:stCondLst>
                            <p:childTnLst>
                              <p:par>
                                <p:cTn id="147" presetID="1" presetClass="entr" presetSubtype="0" fill="hold" nodeType="clickEffect">
                                  <p:stCondLst>
                                    <p:cond delay="0"/>
                                  </p:stCondLst>
                                  <p:childTnLst>
                                    <p:set>
                                      <p:cBhvr>
                                        <p:cTn id="148" dur="1" fill="hold">
                                          <p:stCondLst>
                                            <p:cond delay="0"/>
                                          </p:stCondLst>
                                        </p:cTn>
                                        <p:tgtEl>
                                          <p:spTgt spid="100"/>
                                        </p:tgtEl>
                                        <p:attrNameLst>
                                          <p:attrName>style.visibility</p:attrName>
                                        </p:attrNameLst>
                                      </p:cBhvr>
                                      <p:to>
                                        <p:strVal val="visible"/>
                                      </p:to>
                                    </p:set>
                                  </p:childTnLst>
                                </p:cTn>
                              </p:par>
                              <p:par>
                                <p:cTn id="149" presetID="1" presetClass="entr" presetSubtype="0" fill="hold" nodeType="withEffect">
                                  <p:stCondLst>
                                    <p:cond delay="0"/>
                                  </p:stCondLst>
                                  <p:childTnLst>
                                    <p:set>
                                      <p:cBhvr>
                                        <p:cTn id="150" dur="1" fill="hold">
                                          <p:stCondLst>
                                            <p:cond delay="0"/>
                                          </p:stCondLst>
                                        </p:cTn>
                                        <p:tgtEl>
                                          <p:spTgt spid="88"/>
                                        </p:tgtEl>
                                        <p:attrNameLst>
                                          <p:attrName>style.visibility</p:attrName>
                                        </p:attrNameLst>
                                      </p:cBhvr>
                                      <p:to>
                                        <p:strVal val="visible"/>
                                      </p:to>
                                    </p:set>
                                  </p:childTnLst>
                                </p:cTn>
                              </p:par>
                              <p:par>
                                <p:cTn id="151" presetID="1" presetClass="entr" presetSubtype="0" fill="hold" grpId="0" nodeType="withEffect">
                                  <p:stCondLst>
                                    <p:cond delay="0"/>
                                  </p:stCondLst>
                                  <p:childTnLst>
                                    <p:set>
                                      <p:cBhvr>
                                        <p:cTn id="152" dur="1" fill="hold">
                                          <p:stCondLst>
                                            <p:cond delay="0"/>
                                          </p:stCondLst>
                                        </p:cTn>
                                        <p:tgtEl>
                                          <p:spTgt spid="92"/>
                                        </p:tgtEl>
                                        <p:attrNameLst>
                                          <p:attrName>style.visibility</p:attrName>
                                        </p:attrNameLst>
                                      </p:cBhvr>
                                      <p:to>
                                        <p:strVal val="visible"/>
                                      </p:to>
                                    </p:set>
                                  </p:childTnLst>
                                </p:cTn>
                              </p:par>
                              <p:par>
                                <p:cTn id="153" presetID="1" presetClass="exit" presetSubtype="0" fill="hold" nodeType="withEffect">
                                  <p:stCondLst>
                                    <p:cond delay="0"/>
                                  </p:stCondLst>
                                  <p:childTnLst>
                                    <p:set>
                                      <p:cBhvr>
                                        <p:cTn id="154" dur="1" fill="hold">
                                          <p:stCondLst>
                                            <p:cond delay="0"/>
                                          </p:stCondLst>
                                        </p:cTn>
                                        <p:tgtEl>
                                          <p:spTgt spid="52"/>
                                        </p:tgtEl>
                                        <p:attrNameLst>
                                          <p:attrName>style.visibility</p:attrName>
                                        </p:attrNameLst>
                                      </p:cBhvr>
                                      <p:to>
                                        <p:strVal val="hidden"/>
                                      </p:to>
                                    </p:set>
                                  </p:childTnLst>
                                </p:cTn>
                              </p:par>
                              <p:par>
                                <p:cTn id="155" presetID="1" presetClass="exit" presetSubtype="0" fill="hold" nodeType="withEffect">
                                  <p:stCondLst>
                                    <p:cond delay="0"/>
                                  </p:stCondLst>
                                  <p:childTnLst>
                                    <p:set>
                                      <p:cBhvr>
                                        <p:cTn id="156" dur="1" fill="hold">
                                          <p:stCondLst>
                                            <p:cond delay="0"/>
                                          </p:stCondLst>
                                        </p:cTn>
                                        <p:tgtEl>
                                          <p:spTgt spid="54"/>
                                        </p:tgtEl>
                                        <p:attrNameLst>
                                          <p:attrName>style.visibility</p:attrName>
                                        </p:attrNameLst>
                                      </p:cBhvr>
                                      <p:to>
                                        <p:strVal val="hidden"/>
                                      </p:to>
                                    </p:set>
                                  </p:childTnLst>
                                </p:cTn>
                              </p:par>
                              <p:par>
                                <p:cTn id="157" presetID="1" presetClass="exit" presetSubtype="0" fill="hold" nodeType="withEffect">
                                  <p:stCondLst>
                                    <p:cond delay="0"/>
                                  </p:stCondLst>
                                  <p:childTnLst>
                                    <p:set>
                                      <p:cBhvr>
                                        <p:cTn id="158" dur="1" fill="hold">
                                          <p:stCondLst>
                                            <p:cond delay="0"/>
                                          </p:stCondLst>
                                        </p:cTn>
                                        <p:tgtEl>
                                          <p:spTgt spid="79"/>
                                        </p:tgtEl>
                                        <p:attrNameLst>
                                          <p:attrName>style.visibility</p:attrName>
                                        </p:attrNameLst>
                                      </p:cBhvr>
                                      <p:to>
                                        <p:strVal val="hidden"/>
                                      </p:to>
                                    </p:set>
                                  </p:childTnLst>
                                </p:cTn>
                              </p:par>
                            </p:childTnLst>
                          </p:cTn>
                        </p:par>
                      </p:childTnLst>
                    </p:cTn>
                  </p:par>
                  <p:par>
                    <p:cTn id="159" fill="hold">
                      <p:stCondLst>
                        <p:cond delay="indefinite"/>
                      </p:stCondLst>
                      <p:childTnLst>
                        <p:par>
                          <p:cTn id="160" fill="hold">
                            <p:stCondLst>
                              <p:cond delay="0"/>
                            </p:stCondLst>
                            <p:childTnLst>
                              <p:par>
                                <p:cTn id="161" presetID="1" presetClass="entr" presetSubtype="0" fill="hold" nodeType="clickEffect">
                                  <p:stCondLst>
                                    <p:cond delay="0"/>
                                  </p:stCondLst>
                                  <p:childTnLst>
                                    <p:set>
                                      <p:cBhvr>
                                        <p:cTn id="162" dur="1" fill="hold">
                                          <p:stCondLst>
                                            <p:cond delay="0"/>
                                          </p:stCondLst>
                                        </p:cTn>
                                        <p:tgtEl>
                                          <p:spTgt spid="101"/>
                                        </p:tgtEl>
                                        <p:attrNameLst>
                                          <p:attrName>style.visibility</p:attrName>
                                        </p:attrNameLst>
                                      </p:cBhvr>
                                      <p:to>
                                        <p:strVal val="visible"/>
                                      </p:to>
                                    </p:set>
                                  </p:childTnLst>
                                </p:cTn>
                              </p:par>
                              <p:par>
                                <p:cTn id="163" presetID="1" presetClass="entr" presetSubtype="0" fill="hold" nodeType="withEffect">
                                  <p:stCondLst>
                                    <p:cond delay="0"/>
                                  </p:stCondLst>
                                  <p:childTnLst>
                                    <p:set>
                                      <p:cBhvr>
                                        <p:cTn id="164" dur="1" fill="hold">
                                          <p:stCondLst>
                                            <p:cond delay="0"/>
                                          </p:stCondLst>
                                        </p:cTn>
                                        <p:tgtEl>
                                          <p:spTgt spid="102"/>
                                        </p:tgtEl>
                                        <p:attrNameLst>
                                          <p:attrName>style.visibility</p:attrName>
                                        </p:attrNameLst>
                                      </p:cBhvr>
                                      <p:to>
                                        <p:strVal val="visible"/>
                                      </p:to>
                                    </p:set>
                                  </p:childTnLst>
                                </p:cTn>
                              </p:par>
                              <p:par>
                                <p:cTn id="165" presetID="1" presetClass="entr" presetSubtype="0" fill="hold" grpId="0" nodeType="withEffect">
                                  <p:stCondLst>
                                    <p:cond delay="0"/>
                                  </p:stCondLst>
                                  <p:childTnLst>
                                    <p:set>
                                      <p:cBhvr>
                                        <p:cTn id="166" dur="1" fill="hold">
                                          <p:stCondLst>
                                            <p:cond delay="0"/>
                                          </p:stCondLst>
                                        </p:cTn>
                                        <p:tgtEl>
                                          <p:spTgt spid="93"/>
                                        </p:tgtEl>
                                        <p:attrNameLst>
                                          <p:attrName>style.visibility</p:attrName>
                                        </p:attrNameLst>
                                      </p:cBhvr>
                                      <p:to>
                                        <p:strVal val="visible"/>
                                      </p:to>
                                    </p:set>
                                  </p:childTnLst>
                                </p:cTn>
                              </p:par>
                              <p:par>
                                <p:cTn id="167" presetID="1" presetClass="exit" presetSubtype="0" fill="hold" nodeType="withEffect">
                                  <p:stCondLst>
                                    <p:cond delay="0"/>
                                  </p:stCondLst>
                                  <p:childTnLst>
                                    <p:set>
                                      <p:cBhvr>
                                        <p:cTn id="168" dur="1" fill="hold">
                                          <p:stCondLst>
                                            <p:cond delay="0"/>
                                          </p:stCondLst>
                                        </p:cTn>
                                        <p:tgtEl>
                                          <p:spTgt spid="56"/>
                                        </p:tgtEl>
                                        <p:attrNameLst>
                                          <p:attrName>style.visibility</p:attrName>
                                        </p:attrNameLst>
                                      </p:cBhvr>
                                      <p:to>
                                        <p:strVal val="hidden"/>
                                      </p:to>
                                    </p:set>
                                  </p:childTnLst>
                                </p:cTn>
                              </p:par>
                              <p:par>
                                <p:cTn id="169" presetID="1" presetClass="exit" presetSubtype="0" fill="hold" nodeType="withEffect">
                                  <p:stCondLst>
                                    <p:cond delay="0"/>
                                  </p:stCondLst>
                                  <p:childTnLst>
                                    <p:set>
                                      <p:cBhvr>
                                        <p:cTn id="170" dur="1" fill="hold">
                                          <p:stCondLst>
                                            <p:cond delay="0"/>
                                          </p:stCondLst>
                                        </p:cTn>
                                        <p:tgtEl>
                                          <p:spTgt spid="57"/>
                                        </p:tgtEl>
                                        <p:attrNameLst>
                                          <p:attrName>style.visibility</p:attrName>
                                        </p:attrNameLst>
                                      </p:cBhvr>
                                      <p:to>
                                        <p:strVal val="hidden"/>
                                      </p:to>
                                    </p:set>
                                  </p:childTnLst>
                                </p:cTn>
                              </p:par>
                              <p:par>
                                <p:cTn id="171" presetID="1" presetClass="exit" presetSubtype="0" fill="hold" nodeType="withEffect">
                                  <p:stCondLst>
                                    <p:cond delay="0"/>
                                  </p:stCondLst>
                                  <p:childTnLst>
                                    <p:set>
                                      <p:cBhvr>
                                        <p:cTn id="172" dur="1" fill="hold">
                                          <p:stCondLst>
                                            <p:cond delay="0"/>
                                          </p:stCondLst>
                                        </p:cTn>
                                        <p:tgtEl>
                                          <p:spTgt spid="80"/>
                                        </p:tgtEl>
                                        <p:attrNameLst>
                                          <p:attrName>style.visibility</p:attrName>
                                        </p:attrNameLst>
                                      </p:cBhvr>
                                      <p:to>
                                        <p:strVal val="hidden"/>
                                      </p:to>
                                    </p:set>
                                  </p:childTnLst>
                                </p:cTn>
                              </p:par>
                            </p:childTnLst>
                          </p:cTn>
                        </p:par>
                      </p:childTnLst>
                    </p:cTn>
                  </p:par>
                  <p:par>
                    <p:cTn id="173" fill="hold">
                      <p:stCondLst>
                        <p:cond delay="indefinite"/>
                      </p:stCondLst>
                      <p:childTnLst>
                        <p:par>
                          <p:cTn id="174" fill="hold">
                            <p:stCondLst>
                              <p:cond delay="0"/>
                            </p:stCondLst>
                            <p:childTnLst>
                              <p:par>
                                <p:cTn id="175" presetID="1" presetClass="entr" presetSubtype="0" fill="hold" nodeType="clickEffect">
                                  <p:stCondLst>
                                    <p:cond delay="0"/>
                                  </p:stCondLst>
                                  <p:childTnLst>
                                    <p:set>
                                      <p:cBhvr>
                                        <p:cTn id="176" dur="1" fill="hold">
                                          <p:stCondLst>
                                            <p:cond delay="0"/>
                                          </p:stCondLst>
                                        </p:cTn>
                                        <p:tgtEl>
                                          <p:spTgt spid="104"/>
                                        </p:tgtEl>
                                        <p:attrNameLst>
                                          <p:attrName>style.visibility</p:attrName>
                                        </p:attrNameLst>
                                      </p:cBhvr>
                                      <p:to>
                                        <p:strVal val="visible"/>
                                      </p:to>
                                    </p:set>
                                  </p:childTnLst>
                                </p:cTn>
                              </p:par>
                              <p:par>
                                <p:cTn id="177" presetID="1" presetClass="entr" presetSubtype="0" fill="hold" nodeType="withEffect">
                                  <p:stCondLst>
                                    <p:cond delay="0"/>
                                  </p:stCondLst>
                                  <p:childTnLst>
                                    <p:set>
                                      <p:cBhvr>
                                        <p:cTn id="178" dur="1" fill="hold">
                                          <p:stCondLst>
                                            <p:cond delay="0"/>
                                          </p:stCondLst>
                                        </p:cTn>
                                        <p:tgtEl>
                                          <p:spTgt spid="105"/>
                                        </p:tgtEl>
                                        <p:attrNameLst>
                                          <p:attrName>style.visibility</p:attrName>
                                        </p:attrNameLst>
                                      </p:cBhvr>
                                      <p:to>
                                        <p:strVal val="visible"/>
                                      </p:to>
                                    </p:set>
                                  </p:childTnLst>
                                </p:cTn>
                              </p:par>
                              <p:par>
                                <p:cTn id="179" presetID="1" presetClass="entr" presetSubtype="0" fill="hold" grpId="0" nodeType="withEffect">
                                  <p:stCondLst>
                                    <p:cond delay="0"/>
                                  </p:stCondLst>
                                  <p:childTnLst>
                                    <p:set>
                                      <p:cBhvr>
                                        <p:cTn id="180" dur="1" fill="hold">
                                          <p:stCondLst>
                                            <p:cond delay="0"/>
                                          </p:stCondLst>
                                        </p:cTn>
                                        <p:tgtEl>
                                          <p:spTgt spid="94"/>
                                        </p:tgtEl>
                                        <p:attrNameLst>
                                          <p:attrName>style.visibility</p:attrName>
                                        </p:attrNameLst>
                                      </p:cBhvr>
                                      <p:to>
                                        <p:strVal val="visible"/>
                                      </p:to>
                                    </p:set>
                                  </p:childTnLst>
                                </p:cTn>
                              </p:par>
                              <p:par>
                                <p:cTn id="181" presetID="1" presetClass="exit" presetSubtype="0" fill="hold" nodeType="withEffect">
                                  <p:stCondLst>
                                    <p:cond delay="0"/>
                                  </p:stCondLst>
                                  <p:childTnLst>
                                    <p:set>
                                      <p:cBhvr>
                                        <p:cTn id="182" dur="1" fill="hold">
                                          <p:stCondLst>
                                            <p:cond delay="0"/>
                                          </p:stCondLst>
                                        </p:cTn>
                                        <p:tgtEl>
                                          <p:spTgt spid="81"/>
                                        </p:tgtEl>
                                        <p:attrNameLst>
                                          <p:attrName>style.visibility</p:attrName>
                                        </p:attrNameLst>
                                      </p:cBhvr>
                                      <p:to>
                                        <p:strVal val="hidden"/>
                                      </p:to>
                                    </p:set>
                                  </p:childTnLst>
                                </p:cTn>
                              </p:par>
                              <p:par>
                                <p:cTn id="183" presetID="1" presetClass="exit" presetSubtype="0" fill="hold" nodeType="withEffect">
                                  <p:stCondLst>
                                    <p:cond delay="0"/>
                                  </p:stCondLst>
                                  <p:childTnLst>
                                    <p:set>
                                      <p:cBhvr>
                                        <p:cTn id="184" dur="1" fill="hold">
                                          <p:stCondLst>
                                            <p:cond delay="0"/>
                                          </p:stCondLst>
                                        </p:cTn>
                                        <p:tgtEl>
                                          <p:spTgt spid="59"/>
                                        </p:tgtEl>
                                        <p:attrNameLst>
                                          <p:attrName>style.visibility</p:attrName>
                                        </p:attrNameLst>
                                      </p:cBhvr>
                                      <p:to>
                                        <p:strVal val="hidden"/>
                                      </p:to>
                                    </p:set>
                                  </p:childTnLst>
                                </p:cTn>
                              </p:par>
                              <p:par>
                                <p:cTn id="185" presetID="1" presetClass="exit" presetSubtype="0" fill="hold" nodeType="withEffect">
                                  <p:stCondLst>
                                    <p:cond delay="0"/>
                                  </p:stCondLst>
                                  <p:childTnLst>
                                    <p:set>
                                      <p:cBhvr>
                                        <p:cTn id="186" dur="1" fill="hold">
                                          <p:stCondLst>
                                            <p:cond delay="0"/>
                                          </p:stCondLst>
                                        </p:cTn>
                                        <p:tgtEl>
                                          <p:spTgt spid="60"/>
                                        </p:tgtEl>
                                        <p:attrNameLst>
                                          <p:attrName>style.visibility</p:attrName>
                                        </p:attrNameLst>
                                      </p:cBhvr>
                                      <p:to>
                                        <p:strVal val="hidden"/>
                                      </p:to>
                                    </p:set>
                                  </p:childTnLst>
                                </p:cTn>
                              </p:par>
                            </p:childTnLst>
                          </p:cTn>
                        </p:par>
                      </p:childTnLst>
                    </p:cTn>
                  </p:par>
                  <p:par>
                    <p:cTn id="187" fill="hold">
                      <p:stCondLst>
                        <p:cond delay="indefinite"/>
                      </p:stCondLst>
                      <p:childTnLst>
                        <p:par>
                          <p:cTn id="188" fill="hold">
                            <p:stCondLst>
                              <p:cond delay="0"/>
                            </p:stCondLst>
                            <p:childTnLst>
                              <p:par>
                                <p:cTn id="189" presetID="1" presetClass="entr" presetSubtype="0" fill="hold" nodeType="clickEffect">
                                  <p:stCondLst>
                                    <p:cond delay="0"/>
                                  </p:stCondLst>
                                  <p:childTnLst>
                                    <p:set>
                                      <p:cBhvr>
                                        <p:cTn id="190" dur="1" fill="hold">
                                          <p:stCondLst>
                                            <p:cond delay="0"/>
                                          </p:stCondLst>
                                        </p:cTn>
                                        <p:tgtEl>
                                          <p:spTgt spid="106"/>
                                        </p:tgtEl>
                                        <p:attrNameLst>
                                          <p:attrName>style.visibility</p:attrName>
                                        </p:attrNameLst>
                                      </p:cBhvr>
                                      <p:to>
                                        <p:strVal val="visible"/>
                                      </p:to>
                                    </p:set>
                                  </p:childTnLst>
                                </p:cTn>
                              </p:par>
                              <p:par>
                                <p:cTn id="191" presetID="1" presetClass="entr" presetSubtype="0" fill="hold" nodeType="withEffect">
                                  <p:stCondLst>
                                    <p:cond delay="0"/>
                                  </p:stCondLst>
                                  <p:childTnLst>
                                    <p:set>
                                      <p:cBhvr>
                                        <p:cTn id="192" dur="1" fill="hold">
                                          <p:stCondLst>
                                            <p:cond delay="0"/>
                                          </p:stCondLst>
                                        </p:cTn>
                                        <p:tgtEl>
                                          <p:spTgt spid="108"/>
                                        </p:tgtEl>
                                        <p:attrNameLst>
                                          <p:attrName>style.visibility</p:attrName>
                                        </p:attrNameLst>
                                      </p:cBhvr>
                                      <p:to>
                                        <p:strVal val="visible"/>
                                      </p:to>
                                    </p:set>
                                  </p:childTnLst>
                                </p:cTn>
                              </p:par>
                              <p:par>
                                <p:cTn id="193" presetID="1" presetClass="entr" presetSubtype="0" fill="hold" grpId="0" nodeType="withEffect">
                                  <p:stCondLst>
                                    <p:cond delay="0"/>
                                  </p:stCondLst>
                                  <p:childTnLst>
                                    <p:set>
                                      <p:cBhvr>
                                        <p:cTn id="194" dur="1" fill="hold">
                                          <p:stCondLst>
                                            <p:cond delay="0"/>
                                          </p:stCondLst>
                                        </p:cTn>
                                        <p:tgtEl>
                                          <p:spTgt spid="95"/>
                                        </p:tgtEl>
                                        <p:attrNameLst>
                                          <p:attrName>style.visibility</p:attrName>
                                        </p:attrNameLst>
                                      </p:cBhvr>
                                      <p:to>
                                        <p:strVal val="visible"/>
                                      </p:to>
                                    </p:set>
                                  </p:childTnLst>
                                </p:cTn>
                              </p:par>
                              <p:par>
                                <p:cTn id="195" presetID="1" presetClass="exit" presetSubtype="0" fill="hold" nodeType="withEffect">
                                  <p:stCondLst>
                                    <p:cond delay="0"/>
                                  </p:stCondLst>
                                  <p:childTnLst>
                                    <p:set>
                                      <p:cBhvr>
                                        <p:cTn id="196" dur="1" fill="hold">
                                          <p:stCondLst>
                                            <p:cond delay="0"/>
                                          </p:stCondLst>
                                        </p:cTn>
                                        <p:tgtEl>
                                          <p:spTgt spid="23"/>
                                        </p:tgtEl>
                                        <p:attrNameLst>
                                          <p:attrName>style.visibility</p:attrName>
                                        </p:attrNameLst>
                                      </p:cBhvr>
                                      <p:to>
                                        <p:strVal val="hidden"/>
                                      </p:to>
                                    </p:set>
                                  </p:childTnLst>
                                </p:cTn>
                              </p:par>
                              <p:par>
                                <p:cTn id="197" presetID="1" presetClass="exit" presetSubtype="0" fill="hold" nodeType="withEffect">
                                  <p:stCondLst>
                                    <p:cond delay="0"/>
                                  </p:stCondLst>
                                  <p:childTnLst>
                                    <p:set>
                                      <p:cBhvr>
                                        <p:cTn id="198" dur="1" fill="hold">
                                          <p:stCondLst>
                                            <p:cond delay="0"/>
                                          </p:stCondLst>
                                        </p:cTn>
                                        <p:tgtEl>
                                          <p:spTgt spid="41"/>
                                        </p:tgtEl>
                                        <p:attrNameLst>
                                          <p:attrName>style.visibility</p:attrName>
                                        </p:attrNameLst>
                                      </p:cBhvr>
                                      <p:to>
                                        <p:strVal val="hidden"/>
                                      </p:to>
                                    </p:set>
                                  </p:childTnLst>
                                </p:cTn>
                              </p:par>
                              <p:par>
                                <p:cTn id="199" presetID="1" presetClass="exit" presetSubtype="0" fill="hold" nodeType="withEffect">
                                  <p:stCondLst>
                                    <p:cond delay="0"/>
                                  </p:stCondLst>
                                  <p:childTnLst>
                                    <p:set>
                                      <p:cBhvr>
                                        <p:cTn id="200" dur="1" fill="hold">
                                          <p:stCondLst>
                                            <p:cond delay="0"/>
                                          </p:stCondLst>
                                        </p:cTn>
                                        <p:tgtEl>
                                          <p:spTgt spid="82"/>
                                        </p:tgtEl>
                                        <p:attrNameLst>
                                          <p:attrName>style.visibility</p:attrName>
                                        </p:attrNameLst>
                                      </p:cBhvr>
                                      <p:to>
                                        <p:strVal val="hidden"/>
                                      </p:to>
                                    </p:set>
                                  </p:childTnLst>
                                </p:cTn>
                              </p:par>
                            </p:childTnLst>
                          </p:cTn>
                        </p:par>
                      </p:childTnLst>
                    </p:cTn>
                  </p:par>
                  <p:par>
                    <p:cTn id="201" fill="hold">
                      <p:stCondLst>
                        <p:cond delay="indefinite"/>
                      </p:stCondLst>
                      <p:childTnLst>
                        <p:par>
                          <p:cTn id="202" fill="hold">
                            <p:stCondLst>
                              <p:cond delay="0"/>
                            </p:stCondLst>
                            <p:childTnLst>
                              <p:par>
                                <p:cTn id="203" presetID="1" presetClass="entr" presetSubtype="0" fill="hold" nodeType="clickEffect">
                                  <p:stCondLst>
                                    <p:cond delay="0"/>
                                  </p:stCondLst>
                                  <p:childTnLst>
                                    <p:set>
                                      <p:cBhvr>
                                        <p:cTn id="204" dur="1" fill="hold">
                                          <p:stCondLst>
                                            <p:cond delay="0"/>
                                          </p:stCondLst>
                                        </p:cTn>
                                        <p:tgtEl>
                                          <p:spTgt spid="111"/>
                                        </p:tgtEl>
                                        <p:attrNameLst>
                                          <p:attrName>style.visibility</p:attrName>
                                        </p:attrNameLst>
                                      </p:cBhvr>
                                      <p:to>
                                        <p:strVal val="visible"/>
                                      </p:to>
                                    </p:set>
                                  </p:childTnLst>
                                </p:cTn>
                              </p:par>
                              <p:par>
                                <p:cTn id="205" presetID="1" presetClass="entr" presetSubtype="0" fill="hold" nodeType="withEffect">
                                  <p:stCondLst>
                                    <p:cond delay="0"/>
                                  </p:stCondLst>
                                  <p:childTnLst>
                                    <p:set>
                                      <p:cBhvr>
                                        <p:cTn id="206" dur="1" fill="hold">
                                          <p:stCondLst>
                                            <p:cond delay="0"/>
                                          </p:stCondLst>
                                        </p:cTn>
                                        <p:tgtEl>
                                          <p:spTgt spid="112"/>
                                        </p:tgtEl>
                                        <p:attrNameLst>
                                          <p:attrName>style.visibility</p:attrName>
                                        </p:attrNameLst>
                                      </p:cBhvr>
                                      <p:to>
                                        <p:strVal val="visible"/>
                                      </p:to>
                                    </p:set>
                                  </p:childTnLst>
                                </p:cTn>
                              </p:par>
                              <p:par>
                                <p:cTn id="207" presetID="1" presetClass="entr" presetSubtype="0" fill="hold" grpId="0" nodeType="withEffect">
                                  <p:stCondLst>
                                    <p:cond delay="0"/>
                                  </p:stCondLst>
                                  <p:childTnLst>
                                    <p:set>
                                      <p:cBhvr>
                                        <p:cTn id="208" dur="1" fill="hold">
                                          <p:stCondLst>
                                            <p:cond delay="0"/>
                                          </p:stCondLst>
                                        </p:cTn>
                                        <p:tgtEl>
                                          <p:spTgt spid="96"/>
                                        </p:tgtEl>
                                        <p:attrNameLst>
                                          <p:attrName>style.visibility</p:attrName>
                                        </p:attrNameLst>
                                      </p:cBhvr>
                                      <p:to>
                                        <p:strVal val="visible"/>
                                      </p:to>
                                    </p:set>
                                  </p:childTnLst>
                                </p:cTn>
                              </p:par>
                              <p:par>
                                <p:cTn id="209" presetID="1" presetClass="exit" presetSubtype="0" fill="hold" nodeType="withEffect">
                                  <p:stCondLst>
                                    <p:cond delay="0"/>
                                  </p:stCondLst>
                                  <p:childTnLst>
                                    <p:set>
                                      <p:cBhvr>
                                        <p:cTn id="210" dur="1" fill="hold">
                                          <p:stCondLst>
                                            <p:cond delay="0"/>
                                          </p:stCondLst>
                                        </p:cTn>
                                        <p:tgtEl>
                                          <p:spTgt spid="65"/>
                                        </p:tgtEl>
                                        <p:attrNameLst>
                                          <p:attrName>style.visibility</p:attrName>
                                        </p:attrNameLst>
                                      </p:cBhvr>
                                      <p:to>
                                        <p:strVal val="hidden"/>
                                      </p:to>
                                    </p:set>
                                  </p:childTnLst>
                                </p:cTn>
                              </p:par>
                              <p:par>
                                <p:cTn id="211" presetID="1" presetClass="exit" presetSubtype="0" fill="hold" nodeType="withEffect">
                                  <p:stCondLst>
                                    <p:cond delay="0"/>
                                  </p:stCondLst>
                                  <p:childTnLst>
                                    <p:set>
                                      <p:cBhvr>
                                        <p:cTn id="212" dur="1" fill="hold">
                                          <p:stCondLst>
                                            <p:cond delay="0"/>
                                          </p:stCondLst>
                                        </p:cTn>
                                        <p:tgtEl>
                                          <p:spTgt spid="66"/>
                                        </p:tgtEl>
                                        <p:attrNameLst>
                                          <p:attrName>style.visibility</p:attrName>
                                        </p:attrNameLst>
                                      </p:cBhvr>
                                      <p:to>
                                        <p:strVal val="hidden"/>
                                      </p:to>
                                    </p:set>
                                  </p:childTnLst>
                                </p:cTn>
                              </p:par>
                              <p:par>
                                <p:cTn id="213" presetID="1" presetClass="exit" presetSubtype="0" fill="hold" nodeType="withEffect">
                                  <p:stCondLst>
                                    <p:cond delay="0"/>
                                  </p:stCondLst>
                                  <p:childTnLst>
                                    <p:set>
                                      <p:cBhvr>
                                        <p:cTn id="214" dur="1" fill="hold">
                                          <p:stCondLst>
                                            <p:cond delay="0"/>
                                          </p:stCondLst>
                                        </p:cTn>
                                        <p:tgtEl>
                                          <p:spTgt spid="83"/>
                                        </p:tgtEl>
                                        <p:attrNameLst>
                                          <p:attrName>style.visibility</p:attrName>
                                        </p:attrNameLst>
                                      </p:cBhvr>
                                      <p:to>
                                        <p:strVal val="hidden"/>
                                      </p:to>
                                    </p:set>
                                  </p:childTnLst>
                                </p:cTn>
                              </p:par>
                            </p:childTnLst>
                          </p:cTn>
                        </p:par>
                      </p:childTnLst>
                    </p:cTn>
                  </p:par>
                  <p:par>
                    <p:cTn id="215" fill="hold">
                      <p:stCondLst>
                        <p:cond delay="indefinite"/>
                      </p:stCondLst>
                      <p:childTnLst>
                        <p:par>
                          <p:cTn id="216" fill="hold">
                            <p:stCondLst>
                              <p:cond delay="0"/>
                            </p:stCondLst>
                            <p:childTnLst>
                              <p:par>
                                <p:cTn id="217" presetID="1" presetClass="entr" presetSubtype="0" fill="hold" nodeType="clickEffect">
                                  <p:stCondLst>
                                    <p:cond delay="0"/>
                                  </p:stCondLst>
                                  <p:childTnLst>
                                    <p:set>
                                      <p:cBhvr>
                                        <p:cTn id="218" dur="1" fill="hold">
                                          <p:stCondLst>
                                            <p:cond delay="0"/>
                                          </p:stCondLst>
                                        </p:cTn>
                                        <p:tgtEl>
                                          <p:spTgt spid="114"/>
                                        </p:tgtEl>
                                        <p:attrNameLst>
                                          <p:attrName>style.visibility</p:attrName>
                                        </p:attrNameLst>
                                      </p:cBhvr>
                                      <p:to>
                                        <p:strVal val="visible"/>
                                      </p:to>
                                    </p:set>
                                  </p:childTnLst>
                                </p:cTn>
                              </p:par>
                              <p:par>
                                <p:cTn id="219" presetID="1" presetClass="entr" presetSubtype="0" fill="hold" nodeType="withEffect">
                                  <p:stCondLst>
                                    <p:cond delay="0"/>
                                  </p:stCondLst>
                                  <p:childTnLst>
                                    <p:set>
                                      <p:cBhvr>
                                        <p:cTn id="220" dur="1" fill="hold">
                                          <p:stCondLst>
                                            <p:cond delay="0"/>
                                          </p:stCondLst>
                                        </p:cTn>
                                        <p:tgtEl>
                                          <p:spTgt spid="116"/>
                                        </p:tgtEl>
                                        <p:attrNameLst>
                                          <p:attrName>style.visibility</p:attrName>
                                        </p:attrNameLst>
                                      </p:cBhvr>
                                      <p:to>
                                        <p:strVal val="visible"/>
                                      </p:to>
                                    </p:set>
                                  </p:childTnLst>
                                </p:cTn>
                              </p:par>
                              <p:par>
                                <p:cTn id="221" presetID="1" presetClass="entr" presetSubtype="0" fill="hold" grpId="0" nodeType="withEffect">
                                  <p:stCondLst>
                                    <p:cond delay="0"/>
                                  </p:stCondLst>
                                  <p:childTnLst>
                                    <p:set>
                                      <p:cBhvr>
                                        <p:cTn id="222" dur="1" fill="hold">
                                          <p:stCondLst>
                                            <p:cond delay="0"/>
                                          </p:stCondLst>
                                        </p:cTn>
                                        <p:tgtEl>
                                          <p:spTgt spid="97"/>
                                        </p:tgtEl>
                                        <p:attrNameLst>
                                          <p:attrName>style.visibility</p:attrName>
                                        </p:attrNameLst>
                                      </p:cBhvr>
                                      <p:to>
                                        <p:strVal val="visible"/>
                                      </p:to>
                                    </p:set>
                                  </p:childTnLst>
                                </p:cTn>
                              </p:par>
                              <p:par>
                                <p:cTn id="223" presetID="1" presetClass="exit" presetSubtype="0" fill="hold" nodeType="withEffect">
                                  <p:stCondLst>
                                    <p:cond delay="0"/>
                                  </p:stCondLst>
                                  <p:childTnLst>
                                    <p:set>
                                      <p:cBhvr>
                                        <p:cTn id="224" dur="1" fill="hold">
                                          <p:stCondLst>
                                            <p:cond delay="0"/>
                                          </p:stCondLst>
                                        </p:cTn>
                                        <p:tgtEl>
                                          <p:spTgt spid="68"/>
                                        </p:tgtEl>
                                        <p:attrNameLst>
                                          <p:attrName>style.visibility</p:attrName>
                                        </p:attrNameLst>
                                      </p:cBhvr>
                                      <p:to>
                                        <p:strVal val="hidden"/>
                                      </p:to>
                                    </p:set>
                                  </p:childTnLst>
                                </p:cTn>
                              </p:par>
                              <p:par>
                                <p:cTn id="225" presetID="1" presetClass="exit" presetSubtype="0" fill="hold" nodeType="withEffect">
                                  <p:stCondLst>
                                    <p:cond delay="0"/>
                                  </p:stCondLst>
                                  <p:childTnLst>
                                    <p:set>
                                      <p:cBhvr>
                                        <p:cTn id="226" dur="1" fill="hold">
                                          <p:stCondLst>
                                            <p:cond delay="0"/>
                                          </p:stCondLst>
                                        </p:cTn>
                                        <p:tgtEl>
                                          <p:spTgt spid="69"/>
                                        </p:tgtEl>
                                        <p:attrNameLst>
                                          <p:attrName>style.visibility</p:attrName>
                                        </p:attrNameLst>
                                      </p:cBhvr>
                                      <p:to>
                                        <p:strVal val="hidden"/>
                                      </p:to>
                                    </p:set>
                                  </p:childTnLst>
                                </p:cTn>
                              </p:par>
                              <p:par>
                                <p:cTn id="227" presetID="1" presetClass="exit" presetSubtype="0" fill="hold" nodeType="withEffect">
                                  <p:stCondLst>
                                    <p:cond delay="0"/>
                                  </p:stCondLst>
                                  <p:childTnLst>
                                    <p:set>
                                      <p:cBhvr>
                                        <p:cTn id="228" dur="1" fill="hold">
                                          <p:stCondLst>
                                            <p:cond delay="0"/>
                                          </p:stCondLst>
                                        </p:cTn>
                                        <p:tgtEl>
                                          <p:spTgt spid="84"/>
                                        </p:tgtEl>
                                        <p:attrNameLst>
                                          <p:attrName>style.visibility</p:attrName>
                                        </p:attrNameLst>
                                      </p:cBhvr>
                                      <p:to>
                                        <p:strVal val="hidden"/>
                                      </p:to>
                                    </p:set>
                                  </p:childTnLst>
                                </p:cTn>
                              </p:par>
                            </p:childTnLst>
                          </p:cTn>
                        </p:par>
                      </p:childTnLst>
                    </p:cTn>
                  </p:par>
                  <p:par>
                    <p:cTn id="229" fill="hold">
                      <p:stCondLst>
                        <p:cond delay="indefinite"/>
                      </p:stCondLst>
                      <p:childTnLst>
                        <p:par>
                          <p:cTn id="230" fill="hold">
                            <p:stCondLst>
                              <p:cond delay="0"/>
                            </p:stCondLst>
                            <p:childTnLst>
                              <p:par>
                                <p:cTn id="231" presetID="1" presetClass="entr" presetSubtype="0" fill="hold" nodeType="clickEffect">
                                  <p:stCondLst>
                                    <p:cond delay="0"/>
                                  </p:stCondLst>
                                  <p:childTnLst>
                                    <p:set>
                                      <p:cBhvr>
                                        <p:cTn id="232" dur="1" fill="hold">
                                          <p:stCondLst>
                                            <p:cond delay="0"/>
                                          </p:stCondLst>
                                        </p:cTn>
                                        <p:tgtEl>
                                          <p:spTgt spid="118"/>
                                        </p:tgtEl>
                                        <p:attrNameLst>
                                          <p:attrName>style.visibility</p:attrName>
                                        </p:attrNameLst>
                                      </p:cBhvr>
                                      <p:to>
                                        <p:strVal val="visible"/>
                                      </p:to>
                                    </p:set>
                                  </p:childTnLst>
                                </p:cTn>
                              </p:par>
                              <p:par>
                                <p:cTn id="233" presetID="1" presetClass="entr" presetSubtype="0" fill="hold" nodeType="withEffect">
                                  <p:stCondLst>
                                    <p:cond delay="0"/>
                                  </p:stCondLst>
                                  <p:childTnLst>
                                    <p:set>
                                      <p:cBhvr>
                                        <p:cTn id="234" dur="1" fill="hold">
                                          <p:stCondLst>
                                            <p:cond delay="0"/>
                                          </p:stCondLst>
                                        </p:cTn>
                                        <p:tgtEl>
                                          <p:spTgt spid="121"/>
                                        </p:tgtEl>
                                        <p:attrNameLst>
                                          <p:attrName>style.visibility</p:attrName>
                                        </p:attrNameLst>
                                      </p:cBhvr>
                                      <p:to>
                                        <p:strVal val="visible"/>
                                      </p:to>
                                    </p:set>
                                  </p:childTnLst>
                                </p:cTn>
                              </p:par>
                              <p:par>
                                <p:cTn id="235" presetID="1" presetClass="entr" presetSubtype="0" fill="hold" grpId="0" nodeType="withEffect">
                                  <p:stCondLst>
                                    <p:cond delay="0"/>
                                  </p:stCondLst>
                                  <p:childTnLst>
                                    <p:set>
                                      <p:cBhvr>
                                        <p:cTn id="236" dur="1" fill="hold">
                                          <p:stCondLst>
                                            <p:cond delay="0"/>
                                          </p:stCondLst>
                                        </p:cTn>
                                        <p:tgtEl>
                                          <p:spTgt spid="98"/>
                                        </p:tgtEl>
                                        <p:attrNameLst>
                                          <p:attrName>style.visibility</p:attrName>
                                        </p:attrNameLst>
                                      </p:cBhvr>
                                      <p:to>
                                        <p:strVal val="visible"/>
                                      </p:to>
                                    </p:set>
                                  </p:childTnLst>
                                </p:cTn>
                              </p:par>
                              <p:par>
                                <p:cTn id="237" presetID="1" presetClass="exit" presetSubtype="0" fill="hold" nodeType="withEffect">
                                  <p:stCondLst>
                                    <p:cond delay="0"/>
                                  </p:stCondLst>
                                  <p:childTnLst>
                                    <p:set>
                                      <p:cBhvr>
                                        <p:cTn id="238" dur="1" fill="hold">
                                          <p:stCondLst>
                                            <p:cond delay="0"/>
                                          </p:stCondLst>
                                        </p:cTn>
                                        <p:tgtEl>
                                          <p:spTgt spid="47"/>
                                        </p:tgtEl>
                                        <p:attrNameLst>
                                          <p:attrName>style.visibility</p:attrName>
                                        </p:attrNameLst>
                                      </p:cBhvr>
                                      <p:to>
                                        <p:strVal val="hidden"/>
                                      </p:to>
                                    </p:set>
                                  </p:childTnLst>
                                </p:cTn>
                              </p:par>
                              <p:par>
                                <p:cTn id="239" presetID="1" presetClass="exit" presetSubtype="0" fill="hold" nodeType="withEffect">
                                  <p:stCondLst>
                                    <p:cond delay="0"/>
                                  </p:stCondLst>
                                  <p:childTnLst>
                                    <p:set>
                                      <p:cBhvr>
                                        <p:cTn id="240" dur="1" fill="hold">
                                          <p:stCondLst>
                                            <p:cond delay="0"/>
                                          </p:stCondLst>
                                        </p:cTn>
                                        <p:tgtEl>
                                          <p:spTgt spid="51"/>
                                        </p:tgtEl>
                                        <p:attrNameLst>
                                          <p:attrName>style.visibility</p:attrName>
                                        </p:attrNameLst>
                                      </p:cBhvr>
                                      <p:to>
                                        <p:strVal val="hidden"/>
                                      </p:to>
                                    </p:set>
                                  </p:childTnLst>
                                </p:cTn>
                              </p:par>
                              <p:par>
                                <p:cTn id="241" presetID="1" presetClass="exit" presetSubtype="0" fill="hold" nodeType="withEffect">
                                  <p:stCondLst>
                                    <p:cond delay="0"/>
                                  </p:stCondLst>
                                  <p:childTnLst>
                                    <p:set>
                                      <p:cBhvr>
                                        <p:cTn id="242" dur="1" fill="hold">
                                          <p:stCondLst>
                                            <p:cond delay="0"/>
                                          </p:stCondLst>
                                        </p:cTn>
                                        <p:tgtEl>
                                          <p:spTgt spid="85"/>
                                        </p:tgtEl>
                                        <p:attrNameLst>
                                          <p:attrName>style.visibility</p:attrName>
                                        </p:attrNameLst>
                                      </p:cBhvr>
                                      <p:to>
                                        <p:strVal val="hidden"/>
                                      </p:to>
                                    </p:set>
                                  </p:childTnLst>
                                </p:cTn>
                              </p:par>
                            </p:childTnLst>
                          </p:cTn>
                        </p:par>
                      </p:childTnLst>
                    </p:cTn>
                  </p:par>
                  <p:par>
                    <p:cTn id="243" fill="hold">
                      <p:stCondLst>
                        <p:cond delay="indefinite"/>
                      </p:stCondLst>
                      <p:childTnLst>
                        <p:par>
                          <p:cTn id="244" fill="hold">
                            <p:stCondLst>
                              <p:cond delay="0"/>
                            </p:stCondLst>
                            <p:childTnLst>
                              <p:par>
                                <p:cTn id="245" presetID="1" presetClass="entr" presetSubtype="0" fill="hold" nodeType="clickEffect">
                                  <p:stCondLst>
                                    <p:cond delay="0"/>
                                  </p:stCondLst>
                                  <p:childTnLst>
                                    <p:set>
                                      <p:cBhvr>
                                        <p:cTn id="246" dur="1" fill="hold">
                                          <p:stCondLst>
                                            <p:cond delay="0"/>
                                          </p:stCondLst>
                                        </p:cTn>
                                        <p:tgtEl>
                                          <p:spTgt spid="123"/>
                                        </p:tgtEl>
                                        <p:attrNameLst>
                                          <p:attrName>style.visibility</p:attrName>
                                        </p:attrNameLst>
                                      </p:cBhvr>
                                      <p:to>
                                        <p:strVal val="visible"/>
                                      </p:to>
                                    </p:set>
                                  </p:childTnLst>
                                </p:cTn>
                              </p:par>
                              <p:par>
                                <p:cTn id="247" presetID="1" presetClass="entr" presetSubtype="0" fill="hold" nodeType="withEffect">
                                  <p:stCondLst>
                                    <p:cond delay="0"/>
                                  </p:stCondLst>
                                  <p:childTnLst>
                                    <p:set>
                                      <p:cBhvr>
                                        <p:cTn id="248" dur="1" fill="hold">
                                          <p:stCondLst>
                                            <p:cond delay="0"/>
                                          </p:stCondLst>
                                        </p:cTn>
                                        <p:tgtEl>
                                          <p:spTgt spid="139"/>
                                        </p:tgtEl>
                                        <p:attrNameLst>
                                          <p:attrName>style.visibility</p:attrName>
                                        </p:attrNameLst>
                                      </p:cBhvr>
                                      <p:to>
                                        <p:strVal val="visible"/>
                                      </p:to>
                                    </p:set>
                                  </p:childTnLst>
                                </p:cTn>
                              </p:par>
                              <p:par>
                                <p:cTn id="249" presetID="1" presetClass="entr" presetSubtype="0" fill="hold" grpId="0" nodeType="withEffect">
                                  <p:stCondLst>
                                    <p:cond delay="0"/>
                                  </p:stCondLst>
                                  <p:childTnLst>
                                    <p:set>
                                      <p:cBhvr>
                                        <p:cTn id="250" dur="1" fill="hold">
                                          <p:stCondLst>
                                            <p:cond delay="0"/>
                                          </p:stCondLst>
                                        </p:cTn>
                                        <p:tgtEl>
                                          <p:spTgt spid="99"/>
                                        </p:tgtEl>
                                        <p:attrNameLst>
                                          <p:attrName>style.visibility</p:attrName>
                                        </p:attrNameLst>
                                      </p:cBhvr>
                                      <p:to>
                                        <p:strVal val="visible"/>
                                      </p:to>
                                    </p:set>
                                  </p:childTnLst>
                                </p:cTn>
                              </p:par>
                              <p:par>
                                <p:cTn id="251" presetID="1" presetClass="exit" presetSubtype="0" fill="hold" nodeType="withEffect">
                                  <p:stCondLst>
                                    <p:cond delay="0"/>
                                  </p:stCondLst>
                                  <p:childTnLst>
                                    <p:set>
                                      <p:cBhvr>
                                        <p:cTn id="252" dur="1" fill="hold">
                                          <p:stCondLst>
                                            <p:cond delay="0"/>
                                          </p:stCondLst>
                                        </p:cTn>
                                        <p:tgtEl>
                                          <p:spTgt spid="72"/>
                                        </p:tgtEl>
                                        <p:attrNameLst>
                                          <p:attrName>style.visibility</p:attrName>
                                        </p:attrNameLst>
                                      </p:cBhvr>
                                      <p:to>
                                        <p:strVal val="hidden"/>
                                      </p:to>
                                    </p:set>
                                  </p:childTnLst>
                                </p:cTn>
                              </p:par>
                              <p:par>
                                <p:cTn id="253" presetID="1" presetClass="exit" presetSubtype="0" fill="hold" nodeType="withEffect">
                                  <p:stCondLst>
                                    <p:cond delay="0"/>
                                  </p:stCondLst>
                                  <p:childTnLst>
                                    <p:set>
                                      <p:cBhvr>
                                        <p:cTn id="254" dur="1" fill="hold">
                                          <p:stCondLst>
                                            <p:cond delay="0"/>
                                          </p:stCondLst>
                                        </p:cTn>
                                        <p:tgtEl>
                                          <p:spTgt spid="71"/>
                                        </p:tgtEl>
                                        <p:attrNameLst>
                                          <p:attrName>style.visibility</p:attrName>
                                        </p:attrNameLst>
                                      </p:cBhvr>
                                      <p:to>
                                        <p:strVal val="hidden"/>
                                      </p:to>
                                    </p:set>
                                  </p:childTnLst>
                                </p:cTn>
                              </p:par>
                              <p:par>
                                <p:cTn id="255" presetID="1" presetClass="exit" presetSubtype="0" fill="hold" nodeType="withEffect">
                                  <p:stCondLst>
                                    <p:cond delay="0"/>
                                  </p:stCondLst>
                                  <p:childTnLst>
                                    <p:set>
                                      <p:cBhvr>
                                        <p:cTn id="256" dur="1" fill="hold">
                                          <p:stCondLst>
                                            <p:cond delay="0"/>
                                          </p:stCondLst>
                                        </p:cTn>
                                        <p:tgtEl>
                                          <p:spTgt spid="86"/>
                                        </p:tgtEl>
                                        <p:attrNameLst>
                                          <p:attrName>style.visibility</p:attrName>
                                        </p:attrNameLst>
                                      </p:cBhvr>
                                      <p:to>
                                        <p:strVal val="hidden"/>
                                      </p:to>
                                    </p:set>
                                  </p:childTnLst>
                                </p:cTn>
                              </p:par>
                            </p:childTnLst>
                          </p:cTn>
                        </p:par>
                      </p:childTnLst>
                    </p:cTn>
                  </p:par>
                  <p:par>
                    <p:cTn id="257" fill="hold">
                      <p:stCondLst>
                        <p:cond delay="indefinite"/>
                      </p:stCondLst>
                      <p:childTnLst>
                        <p:par>
                          <p:cTn id="258" fill="hold">
                            <p:stCondLst>
                              <p:cond delay="0"/>
                            </p:stCondLst>
                            <p:childTnLst>
                              <p:par>
                                <p:cTn id="259" presetID="1" presetClass="entr" presetSubtype="0" fill="hold" nodeType="clickEffect">
                                  <p:stCondLst>
                                    <p:cond delay="0"/>
                                  </p:stCondLst>
                                  <p:childTnLst>
                                    <p:set>
                                      <p:cBhvr>
                                        <p:cTn id="260" dur="1" fill="hold">
                                          <p:stCondLst>
                                            <p:cond delay="0"/>
                                          </p:stCondLst>
                                        </p:cTn>
                                        <p:tgtEl>
                                          <p:spTgt spid="125"/>
                                        </p:tgtEl>
                                        <p:attrNameLst>
                                          <p:attrName>style.visibility</p:attrName>
                                        </p:attrNameLst>
                                      </p:cBhvr>
                                      <p:to>
                                        <p:strVal val="visible"/>
                                      </p:to>
                                    </p:set>
                                  </p:childTnLst>
                                </p:cTn>
                              </p:par>
                              <p:par>
                                <p:cTn id="261" presetID="1" presetClass="entr" presetSubtype="0" fill="hold" nodeType="withEffect">
                                  <p:stCondLst>
                                    <p:cond delay="0"/>
                                  </p:stCondLst>
                                  <p:childTnLst>
                                    <p:set>
                                      <p:cBhvr>
                                        <p:cTn id="262" dur="1" fill="hold">
                                          <p:stCondLst>
                                            <p:cond delay="0"/>
                                          </p:stCondLst>
                                        </p:cTn>
                                        <p:tgtEl>
                                          <p:spTgt spid="126"/>
                                        </p:tgtEl>
                                        <p:attrNameLst>
                                          <p:attrName>style.visibility</p:attrName>
                                        </p:attrNameLst>
                                      </p:cBhvr>
                                      <p:to>
                                        <p:strVal val="visible"/>
                                      </p:to>
                                    </p:set>
                                  </p:childTnLst>
                                </p:cTn>
                              </p:par>
                              <p:par>
                                <p:cTn id="263" presetID="1" presetClass="entr" presetSubtype="0" fill="hold" nodeType="withEffect">
                                  <p:stCondLst>
                                    <p:cond delay="0"/>
                                  </p:stCondLst>
                                  <p:childTnLst>
                                    <p:set>
                                      <p:cBhvr>
                                        <p:cTn id="264" dur="1" fill="hold">
                                          <p:stCondLst>
                                            <p:cond delay="0"/>
                                          </p:stCondLst>
                                        </p:cTn>
                                        <p:tgtEl>
                                          <p:spTgt spid="125"/>
                                        </p:tgtEl>
                                        <p:attrNameLst>
                                          <p:attrName>style.visibility</p:attrName>
                                        </p:attrNameLst>
                                      </p:cBhvr>
                                      <p:to>
                                        <p:strVal val="visible"/>
                                      </p:to>
                                    </p:set>
                                  </p:childTnLst>
                                </p:cTn>
                              </p:par>
                              <p:par>
                                <p:cTn id="265" presetID="1" presetClass="entr" presetSubtype="0" fill="hold" nodeType="withEffect">
                                  <p:stCondLst>
                                    <p:cond delay="0"/>
                                  </p:stCondLst>
                                  <p:childTnLst>
                                    <p:set>
                                      <p:cBhvr>
                                        <p:cTn id="266" dur="1" fill="hold">
                                          <p:stCondLst>
                                            <p:cond delay="0"/>
                                          </p:stCondLst>
                                        </p:cTn>
                                        <p:tgtEl>
                                          <p:spTgt spid="103"/>
                                        </p:tgtEl>
                                        <p:attrNameLst>
                                          <p:attrName>style.visibility</p:attrName>
                                        </p:attrNameLst>
                                      </p:cBhvr>
                                      <p:to>
                                        <p:strVal val="visible"/>
                                      </p:to>
                                    </p:set>
                                  </p:childTnLst>
                                </p:cTn>
                              </p:par>
                              <p:par>
                                <p:cTn id="267" presetID="1" presetClass="entr" presetSubtype="0" fill="hold" nodeType="withEffect">
                                  <p:stCondLst>
                                    <p:cond delay="0"/>
                                  </p:stCondLst>
                                  <p:childTnLst>
                                    <p:set>
                                      <p:cBhvr>
                                        <p:cTn id="268" dur="1" fill="hold">
                                          <p:stCondLst>
                                            <p:cond delay="0"/>
                                          </p:stCondLst>
                                        </p:cTn>
                                        <p:tgtEl>
                                          <p:spTgt spid="107"/>
                                        </p:tgtEl>
                                        <p:attrNameLst>
                                          <p:attrName>style.visibility</p:attrName>
                                        </p:attrNameLst>
                                      </p:cBhvr>
                                      <p:to>
                                        <p:strVal val="visible"/>
                                      </p:to>
                                    </p:set>
                                  </p:childTnLst>
                                </p:cTn>
                              </p:par>
                              <p:par>
                                <p:cTn id="269" presetID="1" presetClass="entr" presetSubtype="0" fill="hold" nodeType="withEffect">
                                  <p:stCondLst>
                                    <p:cond delay="0"/>
                                  </p:stCondLst>
                                  <p:childTnLst>
                                    <p:set>
                                      <p:cBhvr>
                                        <p:cTn id="270" dur="1" fill="hold">
                                          <p:stCondLst>
                                            <p:cond delay="0"/>
                                          </p:stCondLst>
                                        </p:cTn>
                                        <p:tgtEl>
                                          <p:spTgt spid="110"/>
                                        </p:tgtEl>
                                        <p:attrNameLst>
                                          <p:attrName>style.visibility</p:attrName>
                                        </p:attrNameLst>
                                      </p:cBhvr>
                                      <p:to>
                                        <p:strVal val="visible"/>
                                      </p:to>
                                    </p:set>
                                  </p:childTnLst>
                                </p:cTn>
                              </p:par>
                              <p:par>
                                <p:cTn id="271" presetID="1" presetClass="entr" presetSubtype="0" fill="hold" nodeType="withEffect">
                                  <p:stCondLst>
                                    <p:cond delay="0"/>
                                  </p:stCondLst>
                                  <p:childTnLst>
                                    <p:set>
                                      <p:cBhvr>
                                        <p:cTn id="272" dur="1" fill="hold">
                                          <p:stCondLst>
                                            <p:cond delay="0"/>
                                          </p:stCondLst>
                                        </p:cTn>
                                        <p:tgtEl>
                                          <p:spTgt spid="119"/>
                                        </p:tgtEl>
                                        <p:attrNameLst>
                                          <p:attrName>style.visibility</p:attrName>
                                        </p:attrNameLst>
                                      </p:cBhvr>
                                      <p:to>
                                        <p:strVal val="visible"/>
                                      </p:to>
                                    </p:set>
                                  </p:childTnLst>
                                </p:cTn>
                              </p:par>
                              <p:par>
                                <p:cTn id="273" presetID="1" presetClass="entr" presetSubtype="0" fill="hold" nodeType="withEffect">
                                  <p:stCondLst>
                                    <p:cond delay="0"/>
                                  </p:stCondLst>
                                  <p:childTnLst>
                                    <p:set>
                                      <p:cBhvr>
                                        <p:cTn id="274" dur="1" fill="hold">
                                          <p:stCondLst>
                                            <p:cond delay="0"/>
                                          </p:stCondLst>
                                        </p:cTn>
                                        <p:tgtEl>
                                          <p:spTgt spid="124"/>
                                        </p:tgtEl>
                                        <p:attrNameLst>
                                          <p:attrName>style.visibility</p:attrName>
                                        </p:attrNameLst>
                                      </p:cBhvr>
                                      <p:to>
                                        <p:strVal val="visible"/>
                                      </p:to>
                                    </p:set>
                                  </p:childTnLst>
                                </p:cTn>
                              </p:par>
                              <p:par>
                                <p:cTn id="275" presetID="1" presetClass="entr" presetSubtype="0" fill="hold" nodeType="withEffect">
                                  <p:stCondLst>
                                    <p:cond delay="0"/>
                                  </p:stCondLst>
                                  <p:childTnLst>
                                    <p:set>
                                      <p:cBhvr>
                                        <p:cTn id="276" dur="1" fill="hold">
                                          <p:stCondLst>
                                            <p:cond delay="0"/>
                                          </p:stCondLst>
                                        </p:cTn>
                                        <p:tgtEl>
                                          <p:spTgt spid="129"/>
                                        </p:tgtEl>
                                        <p:attrNameLst>
                                          <p:attrName>style.visibility</p:attrName>
                                        </p:attrNameLst>
                                      </p:cBhvr>
                                      <p:to>
                                        <p:strVal val="visible"/>
                                      </p:to>
                                    </p:set>
                                  </p:childTnLst>
                                </p:cTn>
                              </p:par>
                              <p:par>
                                <p:cTn id="277" presetID="1" presetClass="entr" presetSubtype="0" fill="hold" nodeType="withEffect">
                                  <p:stCondLst>
                                    <p:cond delay="0"/>
                                  </p:stCondLst>
                                  <p:childTnLst>
                                    <p:set>
                                      <p:cBhvr>
                                        <p:cTn id="278" dur="1" fill="hold">
                                          <p:stCondLst>
                                            <p:cond delay="0"/>
                                          </p:stCondLst>
                                        </p:cTn>
                                        <p:tgtEl>
                                          <p:spTgt spid="136"/>
                                        </p:tgtEl>
                                        <p:attrNameLst>
                                          <p:attrName>style.visibility</p:attrName>
                                        </p:attrNameLst>
                                      </p:cBhvr>
                                      <p:to>
                                        <p:strVal val="visible"/>
                                      </p:to>
                                    </p:set>
                                  </p:childTnLst>
                                </p:cTn>
                              </p:par>
                              <p:par>
                                <p:cTn id="279" presetID="1" presetClass="entr" presetSubtype="0" fill="hold" nodeType="withEffect">
                                  <p:stCondLst>
                                    <p:cond delay="0"/>
                                  </p:stCondLst>
                                  <p:childTnLst>
                                    <p:set>
                                      <p:cBhvr>
                                        <p:cTn id="280" dur="1" fill="hold">
                                          <p:stCondLst>
                                            <p:cond delay="0"/>
                                          </p:stCondLst>
                                        </p:cTn>
                                        <p:tgtEl>
                                          <p:spTgt spid="126"/>
                                        </p:tgtEl>
                                        <p:attrNameLst>
                                          <p:attrName>style.visibility</p:attrName>
                                        </p:attrNameLst>
                                      </p:cBhvr>
                                      <p:to>
                                        <p:strVal val="visible"/>
                                      </p:to>
                                    </p:set>
                                  </p:childTnLst>
                                </p:cTn>
                              </p:par>
                              <p:par>
                                <p:cTn id="281" presetID="1" presetClass="exit" presetSubtype="0" fill="hold" nodeType="withEffect">
                                  <p:stCondLst>
                                    <p:cond delay="0"/>
                                  </p:stCondLst>
                                  <p:childTnLst>
                                    <p:set>
                                      <p:cBhvr>
                                        <p:cTn id="282" dur="1" fill="hold">
                                          <p:stCondLst>
                                            <p:cond delay="0"/>
                                          </p:stCondLst>
                                        </p:cTn>
                                        <p:tgtEl>
                                          <p:spTgt spid="88"/>
                                        </p:tgtEl>
                                        <p:attrNameLst>
                                          <p:attrName>style.visibility</p:attrName>
                                        </p:attrNameLst>
                                      </p:cBhvr>
                                      <p:to>
                                        <p:strVal val="hidden"/>
                                      </p:to>
                                    </p:set>
                                  </p:childTnLst>
                                </p:cTn>
                              </p:par>
                              <p:par>
                                <p:cTn id="283" presetID="1" presetClass="exit" presetSubtype="0" fill="hold" nodeType="withEffect">
                                  <p:stCondLst>
                                    <p:cond delay="0"/>
                                  </p:stCondLst>
                                  <p:childTnLst>
                                    <p:set>
                                      <p:cBhvr>
                                        <p:cTn id="284" dur="1" fill="hold">
                                          <p:stCondLst>
                                            <p:cond delay="0"/>
                                          </p:stCondLst>
                                        </p:cTn>
                                        <p:tgtEl>
                                          <p:spTgt spid="101"/>
                                        </p:tgtEl>
                                        <p:attrNameLst>
                                          <p:attrName>style.visibility</p:attrName>
                                        </p:attrNameLst>
                                      </p:cBhvr>
                                      <p:to>
                                        <p:strVal val="hidden"/>
                                      </p:to>
                                    </p:set>
                                  </p:childTnLst>
                                </p:cTn>
                              </p:par>
                              <p:par>
                                <p:cTn id="285" presetID="1" presetClass="exit" presetSubtype="0" fill="hold" nodeType="withEffect">
                                  <p:stCondLst>
                                    <p:cond delay="0"/>
                                  </p:stCondLst>
                                  <p:childTnLst>
                                    <p:set>
                                      <p:cBhvr>
                                        <p:cTn id="286" dur="1" fill="hold">
                                          <p:stCondLst>
                                            <p:cond delay="0"/>
                                          </p:stCondLst>
                                        </p:cTn>
                                        <p:tgtEl>
                                          <p:spTgt spid="102"/>
                                        </p:tgtEl>
                                        <p:attrNameLst>
                                          <p:attrName>style.visibility</p:attrName>
                                        </p:attrNameLst>
                                      </p:cBhvr>
                                      <p:to>
                                        <p:strVal val="hidden"/>
                                      </p:to>
                                    </p:set>
                                  </p:childTnLst>
                                </p:cTn>
                              </p:par>
                              <p:par>
                                <p:cTn id="287" presetID="1" presetClass="exit" presetSubtype="0" fill="hold" nodeType="withEffect">
                                  <p:stCondLst>
                                    <p:cond delay="0"/>
                                  </p:stCondLst>
                                  <p:childTnLst>
                                    <p:set>
                                      <p:cBhvr>
                                        <p:cTn id="288" dur="1" fill="hold">
                                          <p:stCondLst>
                                            <p:cond delay="0"/>
                                          </p:stCondLst>
                                        </p:cTn>
                                        <p:tgtEl>
                                          <p:spTgt spid="104"/>
                                        </p:tgtEl>
                                        <p:attrNameLst>
                                          <p:attrName>style.visibility</p:attrName>
                                        </p:attrNameLst>
                                      </p:cBhvr>
                                      <p:to>
                                        <p:strVal val="hidden"/>
                                      </p:to>
                                    </p:set>
                                  </p:childTnLst>
                                </p:cTn>
                              </p:par>
                              <p:par>
                                <p:cTn id="289" presetID="1" presetClass="exit" presetSubtype="0" fill="hold" nodeType="withEffect">
                                  <p:stCondLst>
                                    <p:cond delay="0"/>
                                  </p:stCondLst>
                                  <p:childTnLst>
                                    <p:set>
                                      <p:cBhvr>
                                        <p:cTn id="290" dur="1" fill="hold">
                                          <p:stCondLst>
                                            <p:cond delay="0"/>
                                          </p:stCondLst>
                                        </p:cTn>
                                        <p:tgtEl>
                                          <p:spTgt spid="105"/>
                                        </p:tgtEl>
                                        <p:attrNameLst>
                                          <p:attrName>style.visibility</p:attrName>
                                        </p:attrNameLst>
                                      </p:cBhvr>
                                      <p:to>
                                        <p:strVal val="hidden"/>
                                      </p:to>
                                    </p:set>
                                  </p:childTnLst>
                                </p:cTn>
                              </p:par>
                              <p:par>
                                <p:cTn id="291" presetID="1" presetClass="exit" presetSubtype="0" fill="hold" nodeType="withEffect">
                                  <p:stCondLst>
                                    <p:cond delay="0"/>
                                  </p:stCondLst>
                                  <p:childTnLst>
                                    <p:set>
                                      <p:cBhvr>
                                        <p:cTn id="292" dur="1" fill="hold">
                                          <p:stCondLst>
                                            <p:cond delay="0"/>
                                          </p:stCondLst>
                                        </p:cTn>
                                        <p:tgtEl>
                                          <p:spTgt spid="106"/>
                                        </p:tgtEl>
                                        <p:attrNameLst>
                                          <p:attrName>style.visibility</p:attrName>
                                        </p:attrNameLst>
                                      </p:cBhvr>
                                      <p:to>
                                        <p:strVal val="hidden"/>
                                      </p:to>
                                    </p:set>
                                  </p:childTnLst>
                                </p:cTn>
                              </p:par>
                              <p:par>
                                <p:cTn id="293" presetID="1" presetClass="exit" presetSubtype="0" fill="hold" nodeType="withEffect">
                                  <p:stCondLst>
                                    <p:cond delay="0"/>
                                  </p:stCondLst>
                                  <p:childTnLst>
                                    <p:set>
                                      <p:cBhvr>
                                        <p:cTn id="294" dur="1" fill="hold">
                                          <p:stCondLst>
                                            <p:cond delay="0"/>
                                          </p:stCondLst>
                                        </p:cTn>
                                        <p:tgtEl>
                                          <p:spTgt spid="108"/>
                                        </p:tgtEl>
                                        <p:attrNameLst>
                                          <p:attrName>style.visibility</p:attrName>
                                        </p:attrNameLst>
                                      </p:cBhvr>
                                      <p:to>
                                        <p:strVal val="hidden"/>
                                      </p:to>
                                    </p:set>
                                  </p:childTnLst>
                                </p:cTn>
                              </p:par>
                              <p:par>
                                <p:cTn id="295" presetID="1" presetClass="exit" presetSubtype="0" fill="hold" nodeType="withEffect">
                                  <p:stCondLst>
                                    <p:cond delay="0"/>
                                  </p:stCondLst>
                                  <p:childTnLst>
                                    <p:set>
                                      <p:cBhvr>
                                        <p:cTn id="296" dur="1" fill="hold">
                                          <p:stCondLst>
                                            <p:cond delay="0"/>
                                          </p:stCondLst>
                                        </p:cTn>
                                        <p:tgtEl>
                                          <p:spTgt spid="111"/>
                                        </p:tgtEl>
                                        <p:attrNameLst>
                                          <p:attrName>style.visibility</p:attrName>
                                        </p:attrNameLst>
                                      </p:cBhvr>
                                      <p:to>
                                        <p:strVal val="hidden"/>
                                      </p:to>
                                    </p:set>
                                  </p:childTnLst>
                                </p:cTn>
                              </p:par>
                              <p:par>
                                <p:cTn id="297" presetID="1" presetClass="exit" presetSubtype="0" fill="hold" nodeType="withEffect">
                                  <p:stCondLst>
                                    <p:cond delay="0"/>
                                  </p:stCondLst>
                                  <p:childTnLst>
                                    <p:set>
                                      <p:cBhvr>
                                        <p:cTn id="298" dur="1" fill="hold">
                                          <p:stCondLst>
                                            <p:cond delay="0"/>
                                          </p:stCondLst>
                                        </p:cTn>
                                        <p:tgtEl>
                                          <p:spTgt spid="112"/>
                                        </p:tgtEl>
                                        <p:attrNameLst>
                                          <p:attrName>style.visibility</p:attrName>
                                        </p:attrNameLst>
                                      </p:cBhvr>
                                      <p:to>
                                        <p:strVal val="hidden"/>
                                      </p:to>
                                    </p:set>
                                  </p:childTnLst>
                                </p:cTn>
                              </p:par>
                              <p:par>
                                <p:cTn id="299" presetID="1" presetClass="exit" presetSubtype="0" fill="hold" nodeType="withEffect">
                                  <p:stCondLst>
                                    <p:cond delay="0"/>
                                  </p:stCondLst>
                                  <p:childTnLst>
                                    <p:set>
                                      <p:cBhvr>
                                        <p:cTn id="300" dur="1" fill="hold">
                                          <p:stCondLst>
                                            <p:cond delay="0"/>
                                          </p:stCondLst>
                                        </p:cTn>
                                        <p:tgtEl>
                                          <p:spTgt spid="114"/>
                                        </p:tgtEl>
                                        <p:attrNameLst>
                                          <p:attrName>style.visibility</p:attrName>
                                        </p:attrNameLst>
                                      </p:cBhvr>
                                      <p:to>
                                        <p:strVal val="hidden"/>
                                      </p:to>
                                    </p:set>
                                  </p:childTnLst>
                                </p:cTn>
                              </p:par>
                              <p:par>
                                <p:cTn id="301" presetID="1" presetClass="exit" presetSubtype="0" fill="hold" nodeType="withEffect">
                                  <p:stCondLst>
                                    <p:cond delay="0"/>
                                  </p:stCondLst>
                                  <p:childTnLst>
                                    <p:set>
                                      <p:cBhvr>
                                        <p:cTn id="302" dur="1" fill="hold">
                                          <p:stCondLst>
                                            <p:cond delay="0"/>
                                          </p:stCondLst>
                                        </p:cTn>
                                        <p:tgtEl>
                                          <p:spTgt spid="116"/>
                                        </p:tgtEl>
                                        <p:attrNameLst>
                                          <p:attrName>style.visibility</p:attrName>
                                        </p:attrNameLst>
                                      </p:cBhvr>
                                      <p:to>
                                        <p:strVal val="hidden"/>
                                      </p:to>
                                    </p:set>
                                  </p:childTnLst>
                                </p:cTn>
                              </p:par>
                              <p:par>
                                <p:cTn id="303" presetID="1" presetClass="exit" presetSubtype="0" fill="hold" nodeType="withEffect">
                                  <p:stCondLst>
                                    <p:cond delay="0"/>
                                  </p:stCondLst>
                                  <p:childTnLst>
                                    <p:set>
                                      <p:cBhvr>
                                        <p:cTn id="304" dur="1" fill="hold">
                                          <p:stCondLst>
                                            <p:cond delay="0"/>
                                          </p:stCondLst>
                                        </p:cTn>
                                        <p:tgtEl>
                                          <p:spTgt spid="118"/>
                                        </p:tgtEl>
                                        <p:attrNameLst>
                                          <p:attrName>style.visibility</p:attrName>
                                        </p:attrNameLst>
                                      </p:cBhvr>
                                      <p:to>
                                        <p:strVal val="hidden"/>
                                      </p:to>
                                    </p:set>
                                  </p:childTnLst>
                                </p:cTn>
                              </p:par>
                              <p:par>
                                <p:cTn id="305" presetID="1" presetClass="exit" presetSubtype="0" fill="hold" nodeType="withEffect">
                                  <p:stCondLst>
                                    <p:cond delay="0"/>
                                  </p:stCondLst>
                                  <p:childTnLst>
                                    <p:set>
                                      <p:cBhvr>
                                        <p:cTn id="306" dur="1" fill="hold">
                                          <p:stCondLst>
                                            <p:cond delay="0"/>
                                          </p:stCondLst>
                                        </p:cTn>
                                        <p:tgtEl>
                                          <p:spTgt spid="121"/>
                                        </p:tgtEl>
                                        <p:attrNameLst>
                                          <p:attrName>style.visibility</p:attrName>
                                        </p:attrNameLst>
                                      </p:cBhvr>
                                      <p:to>
                                        <p:strVal val="hidden"/>
                                      </p:to>
                                    </p:set>
                                  </p:childTnLst>
                                </p:cTn>
                              </p:par>
                              <p:par>
                                <p:cTn id="307" presetID="1" presetClass="exit" presetSubtype="0" fill="hold" nodeType="withEffect">
                                  <p:stCondLst>
                                    <p:cond delay="0"/>
                                  </p:stCondLst>
                                  <p:childTnLst>
                                    <p:set>
                                      <p:cBhvr>
                                        <p:cTn id="308" dur="1" fill="hold">
                                          <p:stCondLst>
                                            <p:cond delay="0"/>
                                          </p:stCondLst>
                                        </p:cTn>
                                        <p:tgtEl>
                                          <p:spTgt spid="123"/>
                                        </p:tgtEl>
                                        <p:attrNameLst>
                                          <p:attrName>style.visibility</p:attrName>
                                        </p:attrNameLst>
                                      </p:cBhvr>
                                      <p:to>
                                        <p:strVal val="hidden"/>
                                      </p:to>
                                    </p:set>
                                  </p:childTnLst>
                                </p:cTn>
                              </p:par>
                              <p:par>
                                <p:cTn id="309" presetID="1" presetClass="exit" presetSubtype="0" fill="hold" nodeType="withEffect">
                                  <p:stCondLst>
                                    <p:cond delay="0"/>
                                  </p:stCondLst>
                                  <p:childTnLst>
                                    <p:set>
                                      <p:cBhvr>
                                        <p:cTn id="310" dur="1" fill="hold">
                                          <p:stCondLst>
                                            <p:cond delay="0"/>
                                          </p:stCondLst>
                                        </p:cTn>
                                        <p:tgtEl>
                                          <p:spTgt spid="100"/>
                                        </p:tgtEl>
                                        <p:attrNameLst>
                                          <p:attrName>style.visibility</p:attrName>
                                        </p:attrNameLst>
                                      </p:cBhvr>
                                      <p:to>
                                        <p:strVal val="hidden"/>
                                      </p:to>
                                    </p:set>
                                  </p:childTnLst>
                                </p:cTn>
                              </p:par>
                              <p:par>
                                <p:cTn id="311" presetID="1" presetClass="exit" presetSubtype="0" fill="hold" nodeType="withEffect">
                                  <p:stCondLst>
                                    <p:cond delay="0"/>
                                  </p:stCondLst>
                                  <p:childTnLst>
                                    <p:set>
                                      <p:cBhvr>
                                        <p:cTn id="312" dur="1" fill="hold">
                                          <p:stCondLst>
                                            <p:cond delay="0"/>
                                          </p:stCondLst>
                                        </p:cTn>
                                        <p:tgtEl>
                                          <p:spTgt spid="139"/>
                                        </p:tgtEl>
                                        <p:attrNameLst>
                                          <p:attrName>style.visibility</p:attrName>
                                        </p:attrNameLst>
                                      </p:cBhvr>
                                      <p:to>
                                        <p:strVal val="hidden"/>
                                      </p:to>
                                    </p:set>
                                  </p:childTnLst>
                                </p:cTn>
                              </p:par>
                              <p:par>
                                <p:cTn id="313" presetID="1" presetClass="entr" presetSubtype="0" fill="hold" nodeType="withEffect">
                                  <p:stCondLst>
                                    <p:cond delay="0"/>
                                  </p:stCondLst>
                                  <p:childTnLst>
                                    <p:set>
                                      <p:cBhvr>
                                        <p:cTn id="314" dur="1" fill="hold">
                                          <p:stCondLst>
                                            <p:cond delay="0"/>
                                          </p:stCondLst>
                                        </p:cTn>
                                        <p:tgtEl>
                                          <p:spTgt spid="74"/>
                                        </p:tgtEl>
                                        <p:attrNameLst>
                                          <p:attrName>style.visibility</p:attrName>
                                        </p:attrNameLst>
                                      </p:cBhvr>
                                      <p:to>
                                        <p:strVal val="visible"/>
                                      </p:to>
                                    </p:set>
                                  </p:childTnLst>
                                </p:cTn>
                              </p:par>
                            </p:childTnLst>
                          </p:cTn>
                        </p:par>
                      </p:childTnLst>
                    </p:cTn>
                  </p:par>
                  <p:par>
                    <p:cTn id="315" fill="hold">
                      <p:stCondLst>
                        <p:cond delay="indefinite"/>
                      </p:stCondLst>
                      <p:childTnLst>
                        <p:par>
                          <p:cTn id="316" fill="hold">
                            <p:stCondLst>
                              <p:cond delay="0"/>
                            </p:stCondLst>
                            <p:childTnLst>
                              <p:par>
                                <p:cTn id="317" presetID="1" presetClass="entr" presetSubtype="0" fill="hold" grpId="0" nodeType="clickEffect">
                                  <p:stCondLst>
                                    <p:cond delay="0"/>
                                  </p:stCondLst>
                                  <p:childTnLst>
                                    <p:set>
                                      <p:cBhvr>
                                        <p:cTn id="318" dur="1" fill="hold">
                                          <p:stCondLst>
                                            <p:cond delay="0"/>
                                          </p:stCondLst>
                                        </p:cTn>
                                        <p:tgtEl>
                                          <p:spTgt spid="109"/>
                                        </p:tgtEl>
                                        <p:attrNameLst>
                                          <p:attrName>style.visibility</p:attrName>
                                        </p:attrNameLst>
                                      </p:cBhvr>
                                      <p:to>
                                        <p:strVal val="visible"/>
                                      </p:to>
                                    </p:set>
                                  </p:childTnLst>
                                </p:cTn>
                              </p:par>
                            </p:childTnLst>
                          </p:cTn>
                        </p:par>
                      </p:childTnLst>
                    </p:cTn>
                  </p:par>
                  <p:par>
                    <p:cTn id="319" fill="hold">
                      <p:stCondLst>
                        <p:cond delay="indefinite"/>
                      </p:stCondLst>
                      <p:childTnLst>
                        <p:par>
                          <p:cTn id="320" fill="hold">
                            <p:stCondLst>
                              <p:cond delay="0"/>
                            </p:stCondLst>
                            <p:childTnLst>
                              <p:par>
                                <p:cTn id="321" presetID="1" presetClass="entr" presetSubtype="0" fill="hold" grpId="0" nodeType="clickEffect">
                                  <p:stCondLst>
                                    <p:cond delay="0"/>
                                  </p:stCondLst>
                                  <p:childTnLst>
                                    <p:set>
                                      <p:cBhvr>
                                        <p:cTn id="322" dur="1" fill="hold">
                                          <p:stCondLst>
                                            <p:cond delay="0"/>
                                          </p:stCondLst>
                                        </p:cTn>
                                        <p:tgtEl>
                                          <p:spTgt spid="42"/>
                                        </p:tgtEl>
                                        <p:attrNameLst>
                                          <p:attrName>style.visibility</p:attrName>
                                        </p:attrNameLst>
                                      </p:cBhvr>
                                      <p:to>
                                        <p:strVal val="visible"/>
                                      </p:to>
                                    </p:set>
                                  </p:childTnLst>
                                </p:cTn>
                              </p:par>
                            </p:childTnLst>
                          </p:cTn>
                        </p:par>
                      </p:childTnLst>
                    </p:cTn>
                  </p:par>
                  <p:par>
                    <p:cTn id="323" fill="hold">
                      <p:stCondLst>
                        <p:cond delay="indefinite"/>
                      </p:stCondLst>
                      <p:childTnLst>
                        <p:par>
                          <p:cTn id="324" fill="hold">
                            <p:stCondLst>
                              <p:cond delay="0"/>
                            </p:stCondLst>
                            <p:childTnLst>
                              <p:par>
                                <p:cTn id="325" presetID="1" presetClass="entr" presetSubtype="0" fill="hold" nodeType="clickEffect">
                                  <p:stCondLst>
                                    <p:cond delay="0"/>
                                  </p:stCondLst>
                                  <p:childTnLst>
                                    <p:set>
                                      <p:cBhvr>
                                        <p:cTn id="326" dur="1" fill="hold">
                                          <p:stCondLst>
                                            <p:cond delay="0"/>
                                          </p:stCondLst>
                                        </p:cTn>
                                        <p:tgtEl>
                                          <p:spTgt spid="15"/>
                                        </p:tgtEl>
                                        <p:attrNameLst>
                                          <p:attrName>style.visibility</p:attrName>
                                        </p:attrNameLst>
                                      </p:cBhvr>
                                      <p:to>
                                        <p:strVal val="visible"/>
                                      </p:to>
                                    </p:set>
                                  </p:childTnLst>
                                </p:cTn>
                              </p:par>
                              <p:par>
                                <p:cTn id="327" presetID="1" presetClass="entr" presetSubtype="0" fill="hold" grpId="0" nodeType="withEffect">
                                  <p:stCondLst>
                                    <p:cond delay="0"/>
                                  </p:stCondLst>
                                  <p:childTnLst>
                                    <p:set>
                                      <p:cBhvr>
                                        <p:cTn id="328" dur="1" fill="hold">
                                          <p:stCondLst>
                                            <p:cond delay="0"/>
                                          </p:stCondLst>
                                        </p:cTn>
                                        <p:tgtEl>
                                          <p:spTgt spid="43"/>
                                        </p:tgtEl>
                                        <p:attrNameLst>
                                          <p:attrName>style.visibility</p:attrName>
                                        </p:attrNameLst>
                                      </p:cBhvr>
                                      <p:to>
                                        <p:strVal val="visible"/>
                                      </p:to>
                                    </p:set>
                                  </p:childTnLst>
                                </p:cTn>
                              </p:par>
                            </p:childTnLst>
                          </p:cTn>
                        </p:par>
                      </p:childTnLst>
                    </p:cTn>
                  </p:par>
                  <p:par>
                    <p:cTn id="329" fill="hold">
                      <p:stCondLst>
                        <p:cond delay="indefinite"/>
                      </p:stCondLst>
                      <p:childTnLst>
                        <p:par>
                          <p:cTn id="330" fill="hold">
                            <p:stCondLst>
                              <p:cond delay="0"/>
                            </p:stCondLst>
                            <p:childTnLst>
                              <p:par>
                                <p:cTn id="331" presetID="1" presetClass="entr" presetSubtype="0" fill="hold" grpId="0" nodeType="clickEffect">
                                  <p:stCondLst>
                                    <p:cond delay="0"/>
                                  </p:stCondLst>
                                  <p:childTnLst>
                                    <p:set>
                                      <p:cBhvr>
                                        <p:cTn id="332" dur="1" fill="hold">
                                          <p:stCondLst>
                                            <p:cond delay="0"/>
                                          </p:stCondLst>
                                        </p:cTn>
                                        <p:tgtEl>
                                          <p:spTgt spid="10"/>
                                        </p:tgtEl>
                                        <p:attrNameLst>
                                          <p:attrName>style.visibility</p:attrName>
                                        </p:attrNameLst>
                                      </p:cBhvr>
                                      <p:to>
                                        <p:strVal val="visible"/>
                                      </p:to>
                                    </p:set>
                                  </p:childTnLst>
                                </p:cTn>
                              </p:par>
                              <p:par>
                                <p:cTn id="333" presetID="1" presetClass="entr" presetSubtype="0" fill="hold" grpId="0" nodeType="withEffect">
                                  <p:stCondLst>
                                    <p:cond delay="0"/>
                                  </p:stCondLst>
                                  <p:childTnLst>
                                    <p:set>
                                      <p:cBhvr>
                                        <p:cTn id="334" dur="1" fill="hold">
                                          <p:stCondLst>
                                            <p:cond delay="0"/>
                                          </p:stCondLst>
                                        </p:cTn>
                                        <p:tgtEl>
                                          <p:spTgt spid="45"/>
                                        </p:tgtEl>
                                        <p:attrNameLst>
                                          <p:attrName>style.visibility</p:attrName>
                                        </p:attrNameLst>
                                      </p:cBhvr>
                                      <p:to>
                                        <p:strVal val="visible"/>
                                      </p:to>
                                    </p:set>
                                  </p:childTnLst>
                                </p:cTn>
                              </p:par>
                              <p:par>
                                <p:cTn id="335" presetID="1" presetClass="entr" presetSubtype="0" fill="hold" grpId="0" nodeType="withEffect">
                                  <p:stCondLst>
                                    <p:cond delay="0"/>
                                  </p:stCondLst>
                                  <p:childTnLst>
                                    <p:set>
                                      <p:cBhvr>
                                        <p:cTn id="33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9" grpId="0" animBg="1"/>
      <p:bldP spid="37" grpId="0"/>
      <p:bldP spid="42" grpId="0"/>
      <p:bldP spid="43" grpId="0"/>
      <p:bldP spid="8" grpId="0" animBg="1"/>
      <p:bldP spid="45" grpId="0"/>
      <p:bldP spid="10" grpId="0" animBg="1"/>
      <p:bldP spid="20" grpId="0" animBg="1"/>
      <p:bldP spid="92" grpId="0" animBg="1"/>
      <p:bldP spid="93" grpId="0" animBg="1"/>
      <p:bldP spid="94" grpId="0" animBg="1"/>
      <p:bldP spid="95" grpId="0" animBg="1"/>
      <p:bldP spid="96" grpId="0" animBg="1"/>
      <p:bldP spid="97" grpId="0" animBg="1"/>
      <p:bldP spid="98" grpId="0" animBg="1"/>
      <p:bldP spid="99" grpId="0" animBg="1"/>
      <p:bldP spid="150" grpId="0" animBg="1"/>
      <p:bldP spid="150" grpId="1" animBg="1"/>
      <p:bldP spid="151" grpId="0" animBg="1"/>
      <p:bldP spid="151" grpId="1" animBg="1"/>
      <p:bldP spid="10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0D8879F0-53FB-0449-B978-AC8B9548DC17}"/>
              </a:ext>
            </a:extLst>
          </p:cNvPr>
          <p:cNvCxnSpPr>
            <a:cxnSpLocks/>
          </p:cNvCxnSpPr>
          <p:nvPr/>
        </p:nvCxnSpPr>
        <p:spPr>
          <a:xfrm>
            <a:off x="3755212" y="2925888"/>
            <a:ext cx="5397305" cy="0"/>
          </a:xfrm>
          <a:prstGeom prst="line">
            <a:avLst/>
          </a:prstGeom>
          <a:ln w="28575" cmpd="sng">
            <a:solidFill>
              <a:schemeClr val="tx1"/>
            </a:solidFill>
            <a:headEnd type="triangle" w="lg" len="lg"/>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4" name="Straight Connector 3">
            <a:extLst>
              <a:ext uri="{FF2B5EF4-FFF2-40B4-BE49-F238E27FC236}">
                <a16:creationId xmlns:a16="http://schemas.microsoft.com/office/drawing/2014/main" id="{5284CF2F-BEEA-1244-8C71-D37CADD8FE7E}"/>
              </a:ext>
            </a:extLst>
          </p:cNvPr>
          <p:cNvCxnSpPr>
            <a:cxnSpLocks/>
          </p:cNvCxnSpPr>
          <p:nvPr/>
        </p:nvCxnSpPr>
        <p:spPr>
          <a:xfrm>
            <a:off x="4313230" y="2760788"/>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AB89EB62-6F7B-4644-9942-F812DFBAC858}"/>
              </a:ext>
            </a:extLst>
          </p:cNvPr>
          <p:cNvCxnSpPr>
            <a:cxnSpLocks/>
          </p:cNvCxnSpPr>
          <p:nvPr/>
        </p:nvCxnSpPr>
        <p:spPr>
          <a:xfrm>
            <a:off x="8700005" y="2760788"/>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634EDF23-C4C9-8B40-9B73-255C65971A1B}"/>
              </a:ext>
            </a:extLst>
          </p:cNvPr>
          <p:cNvPicPr>
            <a:picLocks noChangeAspect="1"/>
          </p:cNvPicPr>
          <p:nvPr/>
        </p:nvPicPr>
        <p:blipFill>
          <a:blip r:embed="rId3"/>
          <a:stretch>
            <a:fillRect/>
          </a:stretch>
        </p:blipFill>
        <p:spPr>
          <a:xfrm>
            <a:off x="9059709" y="2627438"/>
            <a:ext cx="215900" cy="215900"/>
          </a:xfrm>
          <a:prstGeom prst="rect">
            <a:avLst/>
          </a:prstGeom>
        </p:spPr>
      </p:pic>
      <p:pic>
        <p:nvPicPr>
          <p:cNvPr id="7" name="Picture 6">
            <a:extLst>
              <a:ext uri="{FF2B5EF4-FFF2-40B4-BE49-F238E27FC236}">
                <a16:creationId xmlns:a16="http://schemas.microsoft.com/office/drawing/2014/main" id="{40C95C24-7C30-7D42-9D85-F6DDB1746B9F}"/>
              </a:ext>
            </a:extLst>
          </p:cNvPr>
          <p:cNvPicPr>
            <a:picLocks noChangeAspect="1"/>
          </p:cNvPicPr>
          <p:nvPr/>
        </p:nvPicPr>
        <p:blipFill>
          <a:blip r:embed="rId4"/>
          <a:stretch>
            <a:fillRect/>
          </a:stretch>
        </p:blipFill>
        <p:spPr>
          <a:xfrm>
            <a:off x="4237030" y="3206770"/>
            <a:ext cx="152400" cy="139700"/>
          </a:xfrm>
          <a:prstGeom prst="rect">
            <a:avLst/>
          </a:prstGeom>
        </p:spPr>
      </p:pic>
      <p:pic>
        <p:nvPicPr>
          <p:cNvPr id="8" name="Picture 7">
            <a:extLst>
              <a:ext uri="{FF2B5EF4-FFF2-40B4-BE49-F238E27FC236}">
                <a16:creationId xmlns:a16="http://schemas.microsoft.com/office/drawing/2014/main" id="{91956436-BDEA-1549-9B2C-9DCD8C2EF286}"/>
              </a:ext>
            </a:extLst>
          </p:cNvPr>
          <p:cNvPicPr>
            <a:picLocks noChangeAspect="1"/>
          </p:cNvPicPr>
          <p:nvPr/>
        </p:nvPicPr>
        <p:blipFill>
          <a:blip r:embed="rId5"/>
          <a:stretch>
            <a:fillRect/>
          </a:stretch>
        </p:blipFill>
        <p:spPr>
          <a:xfrm>
            <a:off x="8636505" y="3162320"/>
            <a:ext cx="127000" cy="228600"/>
          </a:xfrm>
          <a:prstGeom prst="rect">
            <a:avLst/>
          </a:prstGeom>
        </p:spPr>
      </p:pic>
      <p:cxnSp>
        <p:nvCxnSpPr>
          <p:cNvPr id="9" name="Straight Connector 8">
            <a:extLst>
              <a:ext uri="{FF2B5EF4-FFF2-40B4-BE49-F238E27FC236}">
                <a16:creationId xmlns:a16="http://schemas.microsoft.com/office/drawing/2014/main" id="{82E9EB9F-ECB3-D049-A523-FA7E65D09D37}"/>
              </a:ext>
            </a:extLst>
          </p:cNvPr>
          <p:cNvCxnSpPr>
            <a:cxnSpLocks/>
          </p:cNvCxnSpPr>
          <p:nvPr/>
        </p:nvCxnSpPr>
        <p:spPr>
          <a:xfrm>
            <a:off x="4859534" y="2820029"/>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142C2B85-BCDD-E446-984E-473252AC6750}"/>
              </a:ext>
            </a:extLst>
          </p:cNvPr>
          <p:cNvCxnSpPr>
            <a:cxnSpLocks/>
          </p:cNvCxnSpPr>
          <p:nvPr/>
        </p:nvCxnSpPr>
        <p:spPr>
          <a:xfrm>
            <a:off x="5349565" y="2817681"/>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D446193-B500-6A42-BBC8-B31AAA49DBF1}"/>
              </a:ext>
            </a:extLst>
          </p:cNvPr>
          <p:cNvCxnSpPr>
            <a:cxnSpLocks/>
          </p:cNvCxnSpPr>
          <p:nvPr/>
        </p:nvCxnSpPr>
        <p:spPr>
          <a:xfrm>
            <a:off x="5839597" y="2829401"/>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751E55C3-2544-8C4C-9D1C-7964946F08D9}"/>
              </a:ext>
            </a:extLst>
          </p:cNvPr>
          <p:cNvCxnSpPr>
            <a:cxnSpLocks/>
          </p:cNvCxnSpPr>
          <p:nvPr/>
        </p:nvCxnSpPr>
        <p:spPr>
          <a:xfrm>
            <a:off x="6315558" y="2827053"/>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FE8EF880-D8A9-7548-8DDE-0ACCB433A91F}"/>
              </a:ext>
            </a:extLst>
          </p:cNvPr>
          <p:cNvCxnSpPr>
            <a:cxnSpLocks/>
          </p:cNvCxnSpPr>
          <p:nvPr/>
        </p:nvCxnSpPr>
        <p:spPr>
          <a:xfrm>
            <a:off x="6763380" y="2810638"/>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759F7A8-924D-F94A-BA67-9354D9DDAE15}"/>
              </a:ext>
            </a:extLst>
          </p:cNvPr>
          <p:cNvCxnSpPr>
            <a:cxnSpLocks/>
          </p:cNvCxnSpPr>
          <p:nvPr/>
        </p:nvCxnSpPr>
        <p:spPr>
          <a:xfrm>
            <a:off x="7225269" y="2808291"/>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C20CEA5-9469-5C48-9DEB-D451E996C220}"/>
              </a:ext>
            </a:extLst>
          </p:cNvPr>
          <p:cNvCxnSpPr>
            <a:cxnSpLocks/>
          </p:cNvCxnSpPr>
          <p:nvPr/>
        </p:nvCxnSpPr>
        <p:spPr>
          <a:xfrm>
            <a:off x="7701226" y="2820014"/>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BBAEC57A-84DA-2543-9000-46CCC3346230}"/>
              </a:ext>
            </a:extLst>
          </p:cNvPr>
          <p:cNvCxnSpPr>
            <a:cxnSpLocks/>
          </p:cNvCxnSpPr>
          <p:nvPr/>
        </p:nvCxnSpPr>
        <p:spPr>
          <a:xfrm>
            <a:off x="8205320" y="2817667"/>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1BD3E081-38E0-C942-AA85-502AFF3167EC}"/>
              </a:ext>
            </a:extLst>
          </p:cNvPr>
          <p:cNvCxnSpPr>
            <a:cxnSpLocks/>
          </p:cNvCxnSpPr>
          <p:nvPr/>
        </p:nvCxnSpPr>
        <p:spPr>
          <a:xfrm flipV="1">
            <a:off x="5839597" y="2328578"/>
            <a:ext cx="471272" cy="597310"/>
          </a:xfrm>
          <a:prstGeom prst="line">
            <a:avLst/>
          </a:prstGeom>
          <a:ln w="28575"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85A99C92-B20B-7A48-91BC-27B1141B3857}"/>
              </a:ext>
            </a:extLst>
          </p:cNvPr>
          <p:cNvCxnSpPr>
            <a:cxnSpLocks/>
          </p:cNvCxnSpPr>
          <p:nvPr/>
        </p:nvCxnSpPr>
        <p:spPr>
          <a:xfrm flipH="1" flipV="1">
            <a:off x="6301486" y="2328578"/>
            <a:ext cx="445018" cy="597310"/>
          </a:xfrm>
          <a:prstGeom prst="line">
            <a:avLst/>
          </a:prstGeom>
          <a:ln w="28575"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7437D470-D460-1E42-BCFE-23F010279FC3}"/>
              </a:ext>
            </a:extLst>
          </p:cNvPr>
          <p:cNvCxnSpPr>
            <a:cxnSpLocks/>
          </p:cNvCxnSpPr>
          <p:nvPr/>
        </p:nvCxnSpPr>
        <p:spPr>
          <a:xfrm>
            <a:off x="4313230" y="2935823"/>
            <a:ext cx="1521709" cy="0"/>
          </a:xfrm>
          <a:prstGeom prst="line">
            <a:avLst/>
          </a:prstGeom>
          <a:ln w="28575"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55C8D28E-86C9-BE44-8D9E-037246096183}"/>
              </a:ext>
            </a:extLst>
          </p:cNvPr>
          <p:cNvCxnSpPr>
            <a:cxnSpLocks/>
          </p:cNvCxnSpPr>
          <p:nvPr/>
        </p:nvCxnSpPr>
        <p:spPr>
          <a:xfrm>
            <a:off x="6757845" y="2935823"/>
            <a:ext cx="1942160" cy="0"/>
          </a:xfrm>
          <a:prstGeom prst="line">
            <a:avLst/>
          </a:prstGeom>
          <a:ln w="28575"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0F4768A4-3455-9F41-89AE-5CAEAB9D8584}"/>
              </a:ext>
            </a:extLst>
          </p:cNvPr>
          <p:cNvCxnSpPr>
            <a:cxnSpLocks/>
          </p:cNvCxnSpPr>
          <p:nvPr/>
        </p:nvCxnSpPr>
        <p:spPr>
          <a:xfrm>
            <a:off x="4313230" y="2935392"/>
            <a:ext cx="2912013"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6008AE18-9A9D-5E47-93B2-7FB54CEBC410}"/>
              </a:ext>
            </a:extLst>
          </p:cNvPr>
          <p:cNvCxnSpPr>
            <a:cxnSpLocks/>
          </p:cNvCxnSpPr>
          <p:nvPr/>
        </p:nvCxnSpPr>
        <p:spPr>
          <a:xfrm>
            <a:off x="8205320" y="2944357"/>
            <a:ext cx="473938"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9" name="Freeform 28">
            <a:extLst>
              <a:ext uri="{FF2B5EF4-FFF2-40B4-BE49-F238E27FC236}">
                <a16:creationId xmlns:a16="http://schemas.microsoft.com/office/drawing/2014/main" id="{E6C5788E-1B09-EE40-B384-93A5A2F93A84}"/>
              </a:ext>
            </a:extLst>
          </p:cNvPr>
          <p:cNvSpPr/>
          <p:nvPr/>
        </p:nvSpPr>
        <p:spPr bwMode="auto">
          <a:xfrm>
            <a:off x="4332155" y="679976"/>
            <a:ext cx="4365171" cy="2266044"/>
          </a:xfrm>
          <a:custGeom>
            <a:avLst/>
            <a:gdLst>
              <a:gd name="connsiteX0" fmla="*/ 0 w 4365171"/>
              <a:gd name="connsiteY0" fmla="*/ 2233387 h 2266044"/>
              <a:gd name="connsiteX1" fmla="*/ 130628 w 4365171"/>
              <a:gd name="connsiteY1" fmla="*/ 1972130 h 2266044"/>
              <a:gd name="connsiteX2" fmla="*/ 609600 w 4365171"/>
              <a:gd name="connsiteY2" fmla="*/ 1210130 h 2266044"/>
              <a:gd name="connsiteX3" fmla="*/ 1186543 w 4365171"/>
              <a:gd name="connsiteY3" fmla="*/ 556987 h 2266044"/>
              <a:gd name="connsiteX4" fmla="*/ 1741714 w 4365171"/>
              <a:gd name="connsiteY4" fmla="*/ 197758 h 2266044"/>
              <a:gd name="connsiteX5" fmla="*/ 2438400 w 4365171"/>
              <a:gd name="connsiteY5" fmla="*/ 1816 h 2266044"/>
              <a:gd name="connsiteX6" fmla="*/ 3233057 w 4365171"/>
              <a:gd name="connsiteY6" fmla="*/ 306616 h 2266044"/>
              <a:gd name="connsiteX7" fmla="*/ 3766457 w 4365171"/>
              <a:gd name="connsiteY7" fmla="*/ 796473 h 2266044"/>
              <a:gd name="connsiteX8" fmla="*/ 4180114 w 4365171"/>
              <a:gd name="connsiteY8" fmla="*/ 1504044 h 2266044"/>
              <a:gd name="connsiteX9" fmla="*/ 4365171 w 4365171"/>
              <a:gd name="connsiteY9" fmla="*/ 2266044 h 2266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5171" h="2266044">
                <a:moveTo>
                  <a:pt x="0" y="2233387"/>
                </a:moveTo>
                <a:cubicBezTo>
                  <a:pt x="14514" y="2188030"/>
                  <a:pt x="29028" y="2142673"/>
                  <a:pt x="130628" y="1972130"/>
                </a:cubicBezTo>
                <a:cubicBezTo>
                  <a:pt x="232228" y="1801587"/>
                  <a:pt x="433614" y="1445987"/>
                  <a:pt x="609600" y="1210130"/>
                </a:cubicBezTo>
                <a:cubicBezTo>
                  <a:pt x="785586" y="974273"/>
                  <a:pt x="997857" y="725716"/>
                  <a:pt x="1186543" y="556987"/>
                </a:cubicBezTo>
                <a:cubicBezTo>
                  <a:pt x="1375229" y="388258"/>
                  <a:pt x="1533071" y="290286"/>
                  <a:pt x="1741714" y="197758"/>
                </a:cubicBezTo>
                <a:cubicBezTo>
                  <a:pt x="1950357" y="105230"/>
                  <a:pt x="2189843" y="-16327"/>
                  <a:pt x="2438400" y="1816"/>
                </a:cubicBezTo>
                <a:cubicBezTo>
                  <a:pt x="2686957" y="19959"/>
                  <a:pt x="3011714" y="174173"/>
                  <a:pt x="3233057" y="306616"/>
                </a:cubicBezTo>
                <a:cubicBezTo>
                  <a:pt x="3454400" y="439059"/>
                  <a:pt x="3608614" y="596902"/>
                  <a:pt x="3766457" y="796473"/>
                </a:cubicBezTo>
                <a:cubicBezTo>
                  <a:pt x="3924300" y="996044"/>
                  <a:pt x="4080328" y="1259115"/>
                  <a:pt x="4180114" y="1504044"/>
                </a:cubicBezTo>
                <a:cubicBezTo>
                  <a:pt x="4279900" y="1748972"/>
                  <a:pt x="4322535" y="2007508"/>
                  <a:pt x="4365171" y="2266044"/>
                </a:cubicBezTo>
              </a:path>
            </a:pathLst>
          </a:custGeom>
          <a:noFill/>
          <a:ln w="28575">
            <a:solidFill>
              <a:schemeClr val="accent3"/>
            </a:solidFill>
            <a:headEnd/>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2" name="Freeform 1">
            <a:extLst>
              <a:ext uri="{FF2B5EF4-FFF2-40B4-BE49-F238E27FC236}">
                <a16:creationId xmlns:a16="http://schemas.microsoft.com/office/drawing/2014/main" id="{42B39EA7-1EB9-E94C-9C78-A3AB6FECF0A8}"/>
              </a:ext>
            </a:extLst>
          </p:cNvPr>
          <p:cNvSpPr/>
          <p:nvPr/>
        </p:nvSpPr>
        <p:spPr bwMode="auto">
          <a:xfrm>
            <a:off x="7224553" y="2289151"/>
            <a:ext cx="986118" cy="656740"/>
          </a:xfrm>
          <a:custGeom>
            <a:avLst/>
            <a:gdLst>
              <a:gd name="connsiteX0" fmla="*/ 0 w 986118"/>
              <a:gd name="connsiteY0" fmla="*/ 642141 h 656740"/>
              <a:gd name="connsiteX1" fmla="*/ 143435 w 986118"/>
              <a:gd name="connsiteY1" fmla="*/ 615247 h 656740"/>
              <a:gd name="connsiteX2" fmla="*/ 242047 w 986118"/>
              <a:gd name="connsiteY2" fmla="*/ 498705 h 656740"/>
              <a:gd name="connsiteX3" fmla="*/ 358588 w 986118"/>
              <a:gd name="connsiteY3" fmla="*/ 220800 h 656740"/>
              <a:gd name="connsiteX4" fmla="*/ 448235 w 986118"/>
              <a:gd name="connsiteY4" fmla="*/ 23576 h 656740"/>
              <a:gd name="connsiteX5" fmla="*/ 555812 w 986118"/>
              <a:gd name="connsiteY5" fmla="*/ 32541 h 656740"/>
              <a:gd name="connsiteX6" fmla="*/ 645459 w 986118"/>
              <a:gd name="connsiteY6" fmla="*/ 283552 h 656740"/>
              <a:gd name="connsiteX7" fmla="*/ 735106 w 986118"/>
              <a:gd name="connsiteY7" fmla="*/ 525600 h 656740"/>
              <a:gd name="connsiteX8" fmla="*/ 914400 w 986118"/>
              <a:gd name="connsiteY8" fmla="*/ 642141 h 656740"/>
              <a:gd name="connsiteX9" fmla="*/ 986118 w 986118"/>
              <a:gd name="connsiteY9" fmla="*/ 651105 h 65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6118" h="656740">
                <a:moveTo>
                  <a:pt x="0" y="642141"/>
                </a:moveTo>
                <a:cubicBezTo>
                  <a:pt x="51547" y="640647"/>
                  <a:pt x="103094" y="639153"/>
                  <a:pt x="143435" y="615247"/>
                </a:cubicBezTo>
                <a:cubicBezTo>
                  <a:pt x="183776" y="591341"/>
                  <a:pt x="206188" y="564446"/>
                  <a:pt x="242047" y="498705"/>
                </a:cubicBezTo>
                <a:cubicBezTo>
                  <a:pt x="277906" y="432964"/>
                  <a:pt x="324223" y="299988"/>
                  <a:pt x="358588" y="220800"/>
                </a:cubicBezTo>
                <a:cubicBezTo>
                  <a:pt x="392953" y="141612"/>
                  <a:pt x="415364" y="54952"/>
                  <a:pt x="448235" y="23576"/>
                </a:cubicBezTo>
                <a:cubicBezTo>
                  <a:pt x="481106" y="-7800"/>
                  <a:pt x="522941" y="-10788"/>
                  <a:pt x="555812" y="32541"/>
                </a:cubicBezTo>
                <a:cubicBezTo>
                  <a:pt x="588683" y="75870"/>
                  <a:pt x="615577" y="201376"/>
                  <a:pt x="645459" y="283552"/>
                </a:cubicBezTo>
                <a:cubicBezTo>
                  <a:pt x="675341" y="365728"/>
                  <a:pt x="690282" y="465835"/>
                  <a:pt x="735106" y="525600"/>
                </a:cubicBezTo>
                <a:cubicBezTo>
                  <a:pt x="779930" y="585365"/>
                  <a:pt x="872565" y="621223"/>
                  <a:pt x="914400" y="642141"/>
                </a:cubicBezTo>
                <a:cubicBezTo>
                  <a:pt x="956235" y="663059"/>
                  <a:pt x="971176" y="657082"/>
                  <a:pt x="986118" y="651105"/>
                </a:cubicBezTo>
              </a:path>
            </a:pathLst>
          </a:custGeom>
          <a:noFill/>
          <a:ln w="28575">
            <a:solidFill>
              <a:schemeClr val="accent1">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30" name="TextBox 29">
            <a:extLst>
              <a:ext uri="{FF2B5EF4-FFF2-40B4-BE49-F238E27FC236}">
                <a16:creationId xmlns:a16="http://schemas.microsoft.com/office/drawing/2014/main" id="{E7F78FA7-6F8C-5F48-A757-DC9C29855272}"/>
              </a:ext>
            </a:extLst>
          </p:cNvPr>
          <p:cNvSpPr txBox="1"/>
          <p:nvPr/>
        </p:nvSpPr>
        <p:spPr>
          <a:xfrm>
            <a:off x="5489615" y="3579706"/>
            <a:ext cx="1928497" cy="461665"/>
          </a:xfrm>
          <a:prstGeom prst="rect">
            <a:avLst/>
          </a:prstGeom>
          <a:noFill/>
          <a:ln>
            <a:solidFill>
              <a:schemeClr val="tx1"/>
            </a:solidFill>
          </a:ln>
        </p:spPr>
        <p:txBody>
          <a:bodyPr wrap="square" rtlCol="0">
            <a:spAutoFit/>
          </a:bodyPr>
          <a:lstStyle/>
          <a:p>
            <a:pPr algn="ctr"/>
            <a:r>
              <a:rPr lang="en-US" sz="2400" b="1" dirty="0">
                <a:solidFill>
                  <a:schemeClr val="accent1">
                    <a:lumMod val="75000"/>
                  </a:schemeClr>
                </a:solidFill>
                <a:latin typeface="Calibri Light" panose="020F0302020204030204" pitchFamily="34" charset="0"/>
                <a:cs typeface="Calibri Light" panose="020F0302020204030204" pitchFamily="34" charset="0"/>
              </a:rPr>
              <a:t>p</a:t>
            </a:r>
            <a:r>
              <a:rPr lang="en-US" sz="2400" b="1" dirty="0">
                <a:solidFill>
                  <a:schemeClr val="accent2"/>
                </a:solidFill>
                <a:latin typeface="Calibri Light" panose="020F0302020204030204" pitchFamily="34" charset="0"/>
                <a:cs typeface="Calibri Light" panose="020F0302020204030204" pitchFamily="34" charset="0"/>
              </a:rPr>
              <a:t> </a:t>
            </a:r>
            <a:r>
              <a:rPr lang="en-US" sz="2400" b="1" dirty="0">
                <a:latin typeface="Calibri Light" panose="020F0302020204030204" pitchFamily="34" charset="0"/>
                <a:cs typeface="Calibri Light" panose="020F0302020204030204" pitchFamily="34" charset="0"/>
              </a:rPr>
              <a:t>refinement</a:t>
            </a:r>
          </a:p>
        </p:txBody>
      </p:sp>
      <p:sp>
        <p:nvSpPr>
          <p:cNvPr id="31" name="Freeform 30">
            <a:extLst>
              <a:ext uri="{FF2B5EF4-FFF2-40B4-BE49-F238E27FC236}">
                <a16:creationId xmlns:a16="http://schemas.microsoft.com/office/drawing/2014/main" id="{7D3D563D-8410-A64D-89D3-8281E520C84F}"/>
              </a:ext>
            </a:extLst>
          </p:cNvPr>
          <p:cNvSpPr/>
          <p:nvPr/>
        </p:nvSpPr>
        <p:spPr bwMode="auto">
          <a:xfrm>
            <a:off x="4324032" y="679976"/>
            <a:ext cx="4365171" cy="2266044"/>
          </a:xfrm>
          <a:custGeom>
            <a:avLst/>
            <a:gdLst>
              <a:gd name="connsiteX0" fmla="*/ 0 w 4365171"/>
              <a:gd name="connsiteY0" fmla="*/ 2233387 h 2266044"/>
              <a:gd name="connsiteX1" fmla="*/ 130628 w 4365171"/>
              <a:gd name="connsiteY1" fmla="*/ 1972130 h 2266044"/>
              <a:gd name="connsiteX2" fmla="*/ 609600 w 4365171"/>
              <a:gd name="connsiteY2" fmla="*/ 1210130 h 2266044"/>
              <a:gd name="connsiteX3" fmla="*/ 1186543 w 4365171"/>
              <a:gd name="connsiteY3" fmla="*/ 556987 h 2266044"/>
              <a:gd name="connsiteX4" fmla="*/ 1741714 w 4365171"/>
              <a:gd name="connsiteY4" fmla="*/ 197758 h 2266044"/>
              <a:gd name="connsiteX5" fmla="*/ 2438400 w 4365171"/>
              <a:gd name="connsiteY5" fmla="*/ 1816 h 2266044"/>
              <a:gd name="connsiteX6" fmla="*/ 3233057 w 4365171"/>
              <a:gd name="connsiteY6" fmla="*/ 306616 h 2266044"/>
              <a:gd name="connsiteX7" fmla="*/ 3766457 w 4365171"/>
              <a:gd name="connsiteY7" fmla="*/ 796473 h 2266044"/>
              <a:gd name="connsiteX8" fmla="*/ 4180114 w 4365171"/>
              <a:gd name="connsiteY8" fmla="*/ 1504044 h 2266044"/>
              <a:gd name="connsiteX9" fmla="*/ 4365171 w 4365171"/>
              <a:gd name="connsiteY9" fmla="*/ 2266044 h 2266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5171" h="2266044">
                <a:moveTo>
                  <a:pt x="0" y="2233387"/>
                </a:moveTo>
                <a:cubicBezTo>
                  <a:pt x="14514" y="2188030"/>
                  <a:pt x="29028" y="2142673"/>
                  <a:pt x="130628" y="1972130"/>
                </a:cubicBezTo>
                <a:cubicBezTo>
                  <a:pt x="232228" y="1801587"/>
                  <a:pt x="433614" y="1445987"/>
                  <a:pt x="609600" y="1210130"/>
                </a:cubicBezTo>
                <a:cubicBezTo>
                  <a:pt x="785586" y="974273"/>
                  <a:pt x="997857" y="725716"/>
                  <a:pt x="1186543" y="556987"/>
                </a:cubicBezTo>
                <a:cubicBezTo>
                  <a:pt x="1375229" y="388258"/>
                  <a:pt x="1533071" y="290286"/>
                  <a:pt x="1741714" y="197758"/>
                </a:cubicBezTo>
                <a:cubicBezTo>
                  <a:pt x="1950357" y="105230"/>
                  <a:pt x="2189843" y="-16327"/>
                  <a:pt x="2438400" y="1816"/>
                </a:cubicBezTo>
                <a:cubicBezTo>
                  <a:pt x="2686957" y="19959"/>
                  <a:pt x="3011714" y="174173"/>
                  <a:pt x="3233057" y="306616"/>
                </a:cubicBezTo>
                <a:cubicBezTo>
                  <a:pt x="3454400" y="439059"/>
                  <a:pt x="3608614" y="596902"/>
                  <a:pt x="3766457" y="796473"/>
                </a:cubicBezTo>
                <a:cubicBezTo>
                  <a:pt x="3924300" y="996044"/>
                  <a:pt x="4080328" y="1259115"/>
                  <a:pt x="4180114" y="1504044"/>
                </a:cubicBezTo>
                <a:cubicBezTo>
                  <a:pt x="4279900" y="1748972"/>
                  <a:pt x="4322535" y="2007508"/>
                  <a:pt x="4365171" y="2266044"/>
                </a:cubicBezTo>
              </a:path>
            </a:pathLst>
          </a:custGeom>
          <a:noFill/>
          <a:ln w="28575">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pic>
        <p:nvPicPr>
          <p:cNvPr id="32" name="Picture 31">
            <a:extLst>
              <a:ext uri="{FF2B5EF4-FFF2-40B4-BE49-F238E27FC236}">
                <a16:creationId xmlns:a16="http://schemas.microsoft.com/office/drawing/2014/main" id="{5510FA1B-7302-7445-815D-35125CB5072A}"/>
              </a:ext>
            </a:extLst>
          </p:cNvPr>
          <p:cNvPicPr>
            <a:picLocks noChangeAspect="1"/>
          </p:cNvPicPr>
          <p:nvPr/>
        </p:nvPicPr>
        <p:blipFill>
          <a:blip r:embed="rId6"/>
          <a:stretch>
            <a:fillRect/>
          </a:stretch>
        </p:blipFill>
        <p:spPr>
          <a:xfrm>
            <a:off x="5555539" y="749830"/>
            <a:ext cx="279400" cy="241300"/>
          </a:xfrm>
          <a:prstGeom prst="rect">
            <a:avLst/>
          </a:prstGeom>
        </p:spPr>
      </p:pic>
      <p:pic>
        <p:nvPicPr>
          <p:cNvPr id="33" name="Picture 32">
            <a:extLst>
              <a:ext uri="{FF2B5EF4-FFF2-40B4-BE49-F238E27FC236}">
                <a16:creationId xmlns:a16="http://schemas.microsoft.com/office/drawing/2014/main" id="{A5B5C604-F7CC-A846-B850-7F1F411606B0}"/>
              </a:ext>
            </a:extLst>
          </p:cNvPr>
          <p:cNvPicPr>
            <a:picLocks noChangeAspect="1"/>
          </p:cNvPicPr>
          <p:nvPr/>
        </p:nvPicPr>
        <p:blipFill>
          <a:blip r:embed="rId7"/>
          <a:stretch>
            <a:fillRect/>
          </a:stretch>
        </p:blipFill>
        <p:spPr>
          <a:xfrm>
            <a:off x="4991534" y="1437359"/>
            <a:ext cx="165100" cy="139700"/>
          </a:xfrm>
          <a:prstGeom prst="rect">
            <a:avLst/>
          </a:prstGeom>
        </p:spPr>
      </p:pic>
      <p:pic>
        <p:nvPicPr>
          <p:cNvPr id="34" name="Picture 33">
            <a:extLst>
              <a:ext uri="{FF2B5EF4-FFF2-40B4-BE49-F238E27FC236}">
                <a16:creationId xmlns:a16="http://schemas.microsoft.com/office/drawing/2014/main" id="{995B0D2F-0C45-6144-A5A2-190B2E532391}"/>
              </a:ext>
            </a:extLst>
          </p:cNvPr>
          <p:cNvPicPr>
            <a:picLocks noChangeAspect="1"/>
          </p:cNvPicPr>
          <p:nvPr/>
        </p:nvPicPr>
        <p:blipFill>
          <a:blip r:embed="rId8"/>
          <a:stretch>
            <a:fillRect/>
          </a:stretch>
        </p:blipFill>
        <p:spPr>
          <a:xfrm>
            <a:off x="3714779" y="4379337"/>
            <a:ext cx="4368800" cy="863600"/>
          </a:xfrm>
          <a:prstGeom prst="rect">
            <a:avLst/>
          </a:prstGeom>
        </p:spPr>
      </p:pic>
      <p:sp>
        <p:nvSpPr>
          <p:cNvPr id="35" name="TextBox 34">
            <a:extLst>
              <a:ext uri="{FF2B5EF4-FFF2-40B4-BE49-F238E27FC236}">
                <a16:creationId xmlns:a16="http://schemas.microsoft.com/office/drawing/2014/main" id="{AF1589F0-F924-3740-B30E-7E4D3636EC3F}"/>
              </a:ext>
            </a:extLst>
          </p:cNvPr>
          <p:cNvSpPr txBox="1"/>
          <p:nvPr/>
        </p:nvSpPr>
        <p:spPr>
          <a:xfrm>
            <a:off x="8203500" y="4556362"/>
            <a:ext cx="588501" cy="461665"/>
          </a:xfrm>
          <a:prstGeom prst="rect">
            <a:avLst/>
          </a:prstGeom>
          <a:noFill/>
        </p:spPr>
        <p:txBody>
          <a:bodyPr wrap="square" rtlCol="0">
            <a:spAutoFit/>
          </a:bodyPr>
          <a:lstStyle/>
          <a:p>
            <a:r>
              <a:rPr lang="en-US" sz="2400" dirty="0">
                <a:latin typeface="Calibri Light" panose="020F0302020204030204" pitchFamily="34" charset="0"/>
                <a:cs typeface="Calibri Light" panose="020F0302020204030204" pitchFamily="34" charset="0"/>
              </a:rPr>
              <a:t>for</a:t>
            </a:r>
          </a:p>
        </p:txBody>
      </p:sp>
      <p:pic>
        <p:nvPicPr>
          <p:cNvPr id="36" name="Picture 35">
            <a:extLst>
              <a:ext uri="{FF2B5EF4-FFF2-40B4-BE49-F238E27FC236}">
                <a16:creationId xmlns:a16="http://schemas.microsoft.com/office/drawing/2014/main" id="{77DDE6A7-6634-E341-979B-C6FE876FE762}"/>
              </a:ext>
            </a:extLst>
          </p:cNvPr>
          <p:cNvPicPr>
            <a:picLocks noChangeAspect="1"/>
          </p:cNvPicPr>
          <p:nvPr/>
        </p:nvPicPr>
        <p:blipFill>
          <a:blip r:embed="rId9"/>
          <a:stretch>
            <a:fillRect/>
          </a:stretch>
        </p:blipFill>
        <p:spPr>
          <a:xfrm>
            <a:off x="8754909" y="4671437"/>
            <a:ext cx="304800" cy="279400"/>
          </a:xfrm>
          <a:prstGeom prst="rect">
            <a:avLst/>
          </a:prstGeom>
        </p:spPr>
      </p:pic>
      <p:sp>
        <p:nvSpPr>
          <p:cNvPr id="37" name="Oval 36">
            <a:extLst>
              <a:ext uri="{FF2B5EF4-FFF2-40B4-BE49-F238E27FC236}">
                <a16:creationId xmlns:a16="http://schemas.microsoft.com/office/drawing/2014/main" id="{552B27E3-049C-AA42-9A96-5C84CD3BA6B2}"/>
              </a:ext>
            </a:extLst>
          </p:cNvPr>
          <p:cNvSpPr/>
          <p:nvPr/>
        </p:nvSpPr>
        <p:spPr bwMode="auto">
          <a:xfrm>
            <a:off x="4124760" y="4563785"/>
            <a:ext cx="469232" cy="469232"/>
          </a:xfrm>
          <a:prstGeom prst="ellipse">
            <a:avLst/>
          </a:prstGeom>
          <a:noFill/>
          <a:ln>
            <a:solidFill>
              <a:schemeClr val="tx1"/>
            </a:solid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cxnSp>
        <p:nvCxnSpPr>
          <p:cNvPr id="39" name="Straight Arrow Connector 38">
            <a:extLst>
              <a:ext uri="{FF2B5EF4-FFF2-40B4-BE49-F238E27FC236}">
                <a16:creationId xmlns:a16="http://schemas.microsoft.com/office/drawing/2014/main" id="{E9273771-85CC-764B-B209-08B27C0C2E78}"/>
              </a:ext>
            </a:extLst>
          </p:cNvPr>
          <p:cNvCxnSpPr>
            <a:cxnSpLocks/>
            <a:endCxn id="37" idx="4"/>
          </p:cNvCxnSpPr>
          <p:nvPr/>
        </p:nvCxnSpPr>
        <p:spPr>
          <a:xfrm flipV="1">
            <a:off x="4354602" y="5033017"/>
            <a:ext cx="4774" cy="457315"/>
          </a:xfrm>
          <a:prstGeom prst="straightConnector1">
            <a:avLst/>
          </a:prstGeom>
          <a:ln w="28575" cmpd="sng">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40" name="Right Brace 39">
            <a:extLst>
              <a:ext uri="{FF2B5EF4-FFF2-40B4-BE49-F238E27FC236}">
                <a16:creationId xmlns:a16="http://schemas.microsoft.com/office/drawing/2014/main" id="{662BAB98-39C3-424F-BDA4-20AAF9D7C79E}"/>
              </a:ext>
            </a:extLst>
          </p:cNvPr>
          <p:cNvSpPr/>
          <p:nvPr/>
        </p:nvSpPr>
        <p:spPr>
          <a:xfrm rot="5400000">
            <a:off x="5391195" y="4394172"/>
            <a:ext cx="340052" cy="1934459"/>
          </a:xfrm>
          <a:prstGeom prst="rightBrac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pic>
        <p:nvPicPr>
          <p:cNvPr id="41" name="Picture 40">
            <a:extLst>
              <a:ext uri="{FF2B5EF4-FFF2-40B4-BE49-F238E27FC236}">
                <a16:creationId xmlns:a16="http://schemas.microsoft.com/office/drawing/2014/main" id="{650FA866-64B7-8441-A4F3-D21C75626CB8}"/>
              </a:ext>
            </a:extLst>
          </p:cNvPr>
          <p:cNvPicPr>
            <a:picLocks noChangeAspect="1"/>
          </p:cNvPicPr>
          <p:nvPr/>
        </p:nvPicPr>
        <p:blipFill>
          <a:blip r:embed="rId10"/>
          <a:stretch>
            <a:fillRect/>
          </a:stretch>
        </p:blipFill>
        <p:spPr>
          <a:xfrm>
            <a:off x="3884702" y="5594778"/>
            <a:ext cx="939800" cy="254000"/>
          </a:xfrm>
          <a:prstGeom prst="rect">
            <a:avLst/>
          </a:prstGeom>
        </p:spPr>
      </p:pic>
      <p:sp>
        <p:nvSpPr>
          <p:cNvPr id="42" name="Right Brace 41">
            <a:extLst>
              <a:ext uri="{FF2B5EF4-FFF2-40B4-BE49-F238E27FC236}">
                <a16:creationId xmlns:a16="http://schemas.microsoft.com/office/drawing/2014/main" id="{84ED7D75-0580-1E40-BA20-791270363E8D}"/>
              </a:ext>
            </a:extLst>
          </p:cNvPr>
          <p:cNvSpPr/>
          <p:nvPr/>
        </p:nvSpPr>
        <p:spPr>
          <a:xfrm rot="5400000">
            <a:off x="7300258" y="4748108"/>
            <a:ext cx="340052" cy="1226590"/>
          </a:xfrm>
          <a:prstGeom prst="rightBrac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43" name="Picture 42">
            <a:extLst>
              <a:ext uri="{FF2B5EF4-FFF2-40B4-BE49-F238E27FC236}">
                <a16:creationId xmlns:a16="http://schemas.microsoft.com/office/drawing/2014/main" id="{FB5BAC83-4B2D-374B-A498-EA457582A122}"/>
              </a:ext>
            </a:extLst>
          </p:cNvPr>
          <p:cNvPicPr>
            <a:picLocks noChangeAspect="1"/>
          </p:cNvPicPr>
          <p:nvPr/>
        </p:nvPicPr>
        <p:blipFill>
          <a:blip r:embed="rId11"/>
          <a:stretch>
            <a:fillRect/>
          </a:stretch>
        </p:blipFill>
        <p:spPr>
          <a:xfrm>
            <a:off x="5067244" y="5581530"/>
            <a:ext cx="1333500" cy="266700"/>
          </a:xfrm>
          <a:prstGeom prst="rect">
            <a:avLst/>
          </a:prstGeom>
        </p:spPr>
      </p:pic>
      <p:pic>
        <p:nvPicPr>
          <p:cNvPr id="44" name="Picture 43">
            <a:extLst>
              <a:ext uri="{FF2B5EF4-FFF2-40B4-BE49-F238E27FC236}">
                <a16:creationId xmlns:a16="http://schemas.microsoft.com/office/drawing/2014/main" id="{C0655319-48DF-4D4C-9214-4D8754BD3B32}"/>
              </a:ext>
            </a:extLst>
          </p:cNvPr>
          <p:cNvPicPr>
            <a:picLocks noChangeAspect="1"/>
          </p:cNvPicPr>
          <p:nvPr/>
        </p:nvPicPr>
        <p:blipFill>
          <a:blip r:embed="rId12"/>
          <a:stretch>
            <a:fillRect/>
          </a:stretch>
        </p:blipFill>
        <p:spPr>
          <a:xfrm>
            <a:off x="7011573" y="5594778"/>
            <a:ext cx="927100" cy="292100"/>
          </a:xfrm>
          <a:prstGeom prst="rect">
            <a:avLst/>
          </a:prstGeom>
        </p:spPr>
      </p:pic>
      <p:sp>
        <p:nvSpPr>
          <p:cNvPr id="45" name="Oval 44">
            <a:extLst>
              <a:ext uri="{FF2B5EF4-FFF2-40B4-BE49-F238E27FC236}">
                <a16:creationId xmlns:a16="http://schemas.microsoft.com/office/drawing/2014/main" id="{9C944A15-204F-DB44-89F3-0F0DE62FFC20}"/>
              </a:ext>
            </a:extLst>
          </p:cNvPr>
          <p:cNvSpPr/>
          <p:nvPr/>
        </p:nvSpPr>
        <p:spPr bwMode="auto">
          <a:xfrm>
            <a:off x="7167172" y="2618035"/>
            <a:ext cx="1094895" cy="609830"/>
          </a:xfrm>
          <a:prstGeom prst="ellipse">
            <a:avLst/>
          </a:prstGeom>
          <a:noFill/>
          <a:ln>
            <a:solidFill>
              <a:schemeClr val="accent1">
                <a:lumMod val="75000"/>
              </a:schemeClr>
            </a:solidFill>
            <a:prstDash val="dash"/>
            <a:headEnd/>
            <a:tailEnd/>
          </a:ln>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46" name="Oval 45">
            <a:extLst>
              <a:ext uri="{FF2B5EF4-FFF2-40B4-BE49-F238E27FC236}">
                <a16:creationId xmlns:a16="http://schemas.microsoft.com/office/drawing/2014/main" id="{2F07C554-91B1-CD47-B329-71FA3113937A}"/>
              </a:ext>
            </a:extLst>
          </p:cNvPr>
          <p:cNvSpPr/>
          <p:nvPr/>
        </p:nvSpPr>
        <p:spPr bwMode="auto">
          <a:xfrm>
            <a:off x="5733994" y="2700776"/>
            <a:ext cx="1094895" cy="469232"/>
          </a:xfrm>
          <a:prstGeom prst="ellipse">
            <a:avLst/>
          </a:prstGeom>
          <a:noFill/>
          <a:ln>
            <a:solidFill>
              <a:schemeClr val="accent2"/>
            </a:solidFill>
            <a:prstDash val="dash"/>
            <a:headEnd/>
            <a:tailEnd/>
          </a:ln>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47" name="TextBox 46">
            <a:extLst>
              <a:ext uri="{FF2B5EF4-FFF2-40B4-BE49-F238E27FC236}">
                <a16:creationId xmlns:a16="http://schemas.microsoft.com/office/drawing/2014/main" id="{22A4C0F0-CC89-DF46-AAF6-33D675AF08E4}"/>
              </a:ext>
            </a:extLst>
          </p:cNvPr>
          <p:cNvSpPr txBox="1"/>
          <p:nvPr/>
        </p:nvSpPr>
        <p:spPr>
          <a:xfrm>
            <a:off x="5639768" y="1743799"/>
            <a:ext cx="2570903" cy="461665"/>
          </a:xfrm>
          <a:prstGeom prst="rect">
            <a:avLst/>
          </a:prstGeom>
          <a:noFill/>
          <a:ln>
            <a:noFill/>
          </a:ln>
        </p:spPr>
        <p:txBody>
          <a:bodyPr wrap="square" rtlCol="0">
            <a:spAutoFit/>
          </a:bodyPr>
          <a:lstStyle/>
          <a:p>
            <a:pPr algn="ctr"/>
            <a:r>
              <a:rPr lang="en-US" sz="2400" b="1" dirty="0">
                <a:latin typeface="Calibri Light" panose="020F0302020204030204" pitchFamily="34" charset="0"/>
                <a:cs typeface="Calibri Light" panose="020F0302020204030204" pitchFamily="34" charset="0"/>
              </a:rPr>
              <a:t>locally supported</a:t>
            </a:r>
          </a:p>
        </p:txBody>
      </p:sp>
    </p:spTree>
    <p:extLst>
      <p:ext uri="{BB962C8B-B14F-4D97-AF65-F5344CB8AC3E}">
        <p14:creationId xmlns:p14="http://schemas.microsoft.com/office/powerpoint/2010/main" val="184593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par>
                                <p:cTn id="27" presetID="1" presetClass="exit"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 grpId="0" animBg="1"/>
      <p:bldP spid="30" grpId="0"/>
      <p:bldP spid="31" grpId="0" animBg="1"/>
      <p:bldP spid="35" grpId="0"/>
      <p:bldP spid="37" grpId="0" animBg="1"/>
      <p:bldP spid="40" grpId="0" animBg="1"/>
      <p:bldP spid="42" grpId="0" animBg="1"/>
      <p:bldP spid="45" grpId="0" animBg="1"/>
      <p:bldP spid="46" grpId="0" animBg="1"/>
      <p:bldP spid="4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6E881ADD-3943-884F-82DD-14107FBBCCB9}"/>
              </a:ext>
            </a:extLst>
          </p:cNvPr>
          <p:cNvCxnSpPr>
            <a:cxnSpLocks/>
          </p:cNvCxnSpPr>
          <p:nvPr/>
        </p:nvCxnSpPr>
        <p:spPr>
          <a:xfrm>
            <a:off x="1083723" y="3689306"/>
            <a:ext cx="5397305" cy="0"/>
          </a:xfrm>
          <a:prstGeom prst="line">
            <a:avLst/>
          </a:prstGeom>
          <a:ln w="28575" cmpd="sng">
            <a:solidFill>
              <a:schemeClr val="tx1"/>
            </a:solidFill>
            <a:headEnd type="triangle" w="lg" len="lg"/>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4" name="Straight Connector 3">
            <a:extLst>
              <a:ext uri="{FF2B5EF4-FFF2-40B4-BE49-F238E27FC236}">
                <a16:creationId xmlns:a16="http://schemas.microsoft.com/office/drawing/2014/main" id="{2B242BB3-21D8-F742-B2F0-1152FDE95FC0}"/>
              </a:ext>
            </a:extLst>
          </p:cNvPr>
          <p:cNvCxnSpPr>
            <a:cxnSpLocks/>
          </p:cNvCxnSpPr>
          <p:nvPr/>
        </p:nvCxnSpPr>
        <p:spPr>
          <a:xfrm>
            <a:off x="1641741" y="3524206"/>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0927D158-74F0-5948-ADB7-E092ABAA31C3}"/>
              </a:ext>
            </a:extLst>
          </p:cNvPr>
          <p:cNvCxnSpPr>
            <a:cxnSpLocks/>
          </p:cNvCxnSpPr>
          <p:nvPr/>
        </p:nvCxnSpPr>
        <p:spPr>
          <a:xfrm>
            <a:off x="6028516" y="3524206"/>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6AF8CBF2-D521-7143-BD64-76FE58F9779A}"/>
              </a:ext>
            </a:extLst>
          </p:cNvPr>
          <p:cNvPicPr>
            <a:picLocks noChangeAspect="1"/>
          </p:cNvPicPr>
          <p:nvPr/>
        </p:nvPicPr>
        <p:blipFill>
          <a:blip r:embed="rId3"/>
          <a:stretch>
            <a:fillRect/>
          </a:stretch>
        </p:blipFill>
        <p:spPr>
          <a:xfrm>
            <a:off x="6388220" y="3390856"/>
            <a:ext cx="215900" cy="215900"/>
          </a:xfrm>
          <a:prstGeom prst="rect">
            <a:avLst/>
          </a:prstGeom>
        </p:spPr>
      </p:pic>
      <p:pic>
        <p:nvPicPr>
          <p:cNvPr id="7" name="Picture 6">
            <a:extLst>
              <a:ext uri="{FF2B5EF4-FFF2-40B4-BE49-F238E27FC236}">
                <a16:creationId xmlns:a16="http://schemas.microsoft.com/office/drawing/2014/main" id="{42C485D9-E3CE-B84C-B3F1-70661ABBD579}"/>
              </a:ext>
            </a:extLst>
          </p:cNvPr>
          <p:cNvPicPr>
            <a:picLocks noChangeAspect="1"/>
          </p:cNvPicPr>
          <p:nvPr/>
        </p:nvPicPr>
        <p:blipFill>
          <a:blip r:embed="rId4"/>
          <a:stretch>
            <a:fillRect/>
          </a:stretch>
        </p:blipFill>
        <p:spPr>
          <a:xfrm>
            <a:off x="1565541" y="3970188"/>
            <a:ext cx="152400" cy="139700"/>
          </a:xfrm>
          <a:prstGeom prst="rect">
            <a:avLst/>
          </a:prstGeom>
        </p:spPr>
      </p:pic>
      <p:pic>
        <p:nvPicPr>
          <p:cNvPr id="8" name="Picture 7">
            <a:extLst>
              <a:ext uri="{FF2B5EF4-FFF2-40B4-BE49-F238E27FC236}">
                <a16:creationId xmlns:a16="http://schemas.microsoft.com/office/drawing/2014/main" id="{1656F419-B6AB-294D-AACD-670880037D36}"/>
              </a:ext>
            </a:extLst>
          </p:cNvPr>
          <p:cNvPicPr>
            <a:picLocks noChangeAspect="1"/>
          </p:cNvPicPr>
          <p:nvPr/>
        </p:nvPicPr>
        <p:blipFill>
          <a:blip r:embed="rId5"/>
          <a:stretch>
            <a:fillRect/>
          </a:stretch>
        </p:blipFill>
        <p:spPr>
          <a:xfrm>
            <a:off x="5970584" y="3933935"/>
            <a:ext cx="127000" cy="228600"/>
          </a:xfrm>
          <a:prstGeom prst="rect">
            <a:avLst/>
          </a:prstGeom>
        </p:spPr>
      </p:pic>
      <p:sp>
        <p:nvSpPr>
          <p:cNvPr id="23" name="Freeform 22">
            <a:extLst>
              <a:ext uri="{FF2B5EF4-FFF2-40B4-BE49-F238E27FC236}">
                <a16:creationId xmlns:a16="http://schemas.microsoft.com/office/drawing/2014/main" id="{FE175A54-95F5-3A42-8FB1-EC8B1C329A80}"/>
              </a:ext>
            </a:extLst>
          </p:cNvPr>
          <p:cNvSpPr/>
          <p:nvPr/>
        </p:nvSpPr>
        <p:spPr bwMode="auto">
          <a:xfrm>
            <a:off x="1660666" y="1443394"/>
            <a:ext cx="4365171" cy="2266044"/>
          </a:xfrm>
          <a:custGeom>
            <a:avLst/>
            <a:gdLst>
              <a:gd name="connsiteX0" fmla="*/ 0 w 4365171"/>
              <a:gd name="connsiteY0" fmla="*/ 2233387 h 2266044"/>
              <a:gd name="connsiteX1" fmla="*/ 130628 w 4365171"/>
              <a:gd name="connsiteY1" fmla="*/ 1972130 h 2266044"/>
              <a:gd name="connsiteX2" fmla="*/ 609600 w 4365171"/>
              <a:gd name="connsiteY2" fmla="*/ 1210130 h 2266044"/>
              <a:gd name="connsiteX3" fmla="*/ 1186543 w 4365171"/>
              <a:gd name="connsiteY3" fmla="*/ 556987 h 2266044"/>
              <a:gd name="connsiteX4" fmla="*/ 1741714 w 4365171"/>
              <a:gd name="connsiteY4" fmla="*/ 197758 h 2266044"/>
              <a:gd name="connsiteX5" fmla="*/ 2438400 w 4365171"/>
              <a:gd name="connsiteY5" fmla="*/ 1816 h 2266044"/>
              <a:gd name="connsiteX6" fmla="*/ 3233057 w 4365171"/>
              <a:gd name="connsiteY6" fmla="*/ 306616 h 2266044"/>
              <a:gd name="connsiteX7" fmla="*/ 3766457 w 4365171"/>
              <a:gd name="connsiteY7" fmla="*/ 796473 h 2266044"/>
              <a:gd name="connsiteX8" fmla="*/ 4180114 w 4365171"/>
              <a:gd name="connsiteY8" fmla="*/ 1504044 h 2266044"/>
              <a:gd name="connsiteX9" fmla="*/ 4365171 w 4365171"/>
              <a:gd name="connsiteY9" fmla="*/ 2266044 h 2266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5171" h="2266044">
                <a:moveTo>
                  <a:pt x="0" y="2233387"/>
                </a:moveTo>
                <a:cubicBezTo>
                  <a:pt x="14514" y="2188030"/>
                  <a:pt x="29028" y="2142673"/>
                  <a:pt x="130628" y="1972130"/>
                </a:cubicBezTo>
                <a:cubicBezTo>
                  <a:pt x="232228" y="1801587"/>
                  <a:pt x="433614" y="1445987"/>
                  <a:pt x="609600" y="1210130"/>
                </a:cubicBezTo>
                <a:cubicBezTo>
                  <a:pt x="785586" y="974273"/>
                  <a:pt x="997857" y="725716"/>
                  <a:pt x="1186543" y="556987"/>
                </a:cubicBezTo>
                <a:cubicBezTo>
                  <a:pt x="1375229" y="388258"/>
                  <a:pt x="1533071" y="290286"/>
                  <a:pt x="1741714" y="197758"/>
                </a:cubicBezTo>
                <a:cubicBezTo>
                  <a:pt x="1950357" y="105230"/>
                  <a:pt x="2189843" y="-16327"/>
                  <a:pt x="2438400" y="1816"/>
                </a:cubicBezTo>
                <a:cubicBezTo>
                  <a:pt x="2686957" y="19959"/>
                  <a:pt x="3011714" y="174173"/>
                  <a:pt x="3233057" y="306616"/>
                </a:cubicBezTo>
                <a:cubicBezTo>
                  <a:pt x="3454400" y="439059"/>
                  <a:pt x="3608614" y="596902"/>
                  <a:pt x="3766457" y="796473"/>
                </a:cubicBezTo>
                <a:cubicBezTo>
                  <a:pt x="3924300" y="996044"/>
                  <a:pt x="4080328" y="1259115"/>
                  <a:pt x="4180114" y="1504044"/>
                </a:cubicBezTo>
                <a:cubicBezTo>
                  <a:pt x="4279900" y="1748972"/>
                  <a:pt x="4322535" y="2007508"/>
                  <a:pt x="4365171" y="2266044"/>
                </a:cubicBezTo>
              </a:path>
            </a:pathLst>
          </a:custGeom>
          <a:noFill/>
          <a:ln w="28575">
            <a:solidFill>
              <a:schemeClr val="accent3"/>
            </a:solidFill>
            <a:headEnd/>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pic>
        <p:nvPicPr>
          <p:cNvPr id="26" name="Picture 25">
            <a:extLst>
              <a:ext uri="{FF2B5EF4-FFF2-40B4-BE49-F238E27FC236}">
                <a16:creationId xmlns:a16="http://schemas.microsoft.com/office/drawing/2014/main" id="{132178F4-5E99-FA41-878A-EDF7B865E0BD}"/>
              </a:ext>
            </a:extLst>
          </p:cNvPr>
          <p:cNvPicPr>
            <a:picLocks noChangeAspect="1"/>
          </p:cNvPicPr>
          <p:nvPr/>
        </p:nvPicPr>
        <p:blipFill>
          <a:blip r:embed="rId6"/>
          <a:stretch>
            <a:fillRect/>
          </a:stretch>
        </p:blipFill>
        <p:spPr>
          <a:xfrm>
            <a:off x="2884050" y="1513248"/>
            <a:ext cx="279400" cy="241300"/>
          </a:xfrm>
          <a:prstGeom prst="rect">
            <a:avLst/>
          </a:prstGeom>
        </p:spPr>
      </p:pic>
      <p:sp>
        <p:nvSpPr>
          <p:cNvPr id="29" name="Right Brace 28">
            <a:extLst>
              <a:ext uri="{FF2B5EF4-FFF2-40B4-BE49-F238E27FC236}">
                <a16:creationId xmlns:a16="http://schemas.microsoft.com/office/drawing/2014/main" id="{CB46473A-B47B-7E41-83E0-635CB3DA1D50}"/>
              </a:ext>
            </a:extLst>
          </p:cNvPr>
          <p:cNvSpPr/>
          <p:nvPr/>
        </p:nvSpPr>
        <p:spPr>
          <a:xfrm rot="5400000">
            <a:off x="3650750" y="1878155"/>
            <a:ext cx="392256" cy="4236270"/>
          </a:xfrm>
          <a:prstGeom prst="rightBrace">
            <a:avLst/>
          </a:prstGeom>
          <a:ln w="28575" cmpd="sng">
            <a:solidFill>
              <a:schemeClr val="accent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30" name="TextBox 29">
            <a:extLst>
              <a:ext uri="{FF2B5EF4-FFF2-40B4-BE49-F238E27FC236}">
                <a16:creationId xmlns:a16="http://schemas.microsoft.com/office/drawing/2014/main" id="{9677E287-F82F-9242-8D3B-7C454B3F7CC7}"/>
              </a:ext>
            </a:extLst>
          </p:cNvPr>
          <p:cNvSpPr txBox="1"/>
          <p:nvPr/>
        </p:nvSpPr>
        <p:spPr>
          <a:xfrm>
            <a:off x="2889845" y="4235547"/>
            <a:ext cx="1928497" cy="461665"/>
          </a:xfrm>
          <a:prstGeom prst="rect">
            <a:avLst/>
          </a:prstGeom>
          <a:noFill/>
          <a:ln>
            <a:noFill/>
          </a:ln>
        </p:spPr>
        <p:txBody>
          <a:bodyPr wrap="square" rtlCol="0">
            <a:spAutoFit/>
          </a:bodyPr>
          <a:lstStyle/>
          <a:p>
            <a:pPr algn="ctr"/>
            <a:r>
              <a:rPr lang="en-US" sz="2400" b="1" dirty="0">
                <a:solidFill>
                  <a:schemeClr val="accent2"/>
                </a:solidFill>
                <a:latin typeface="Calibri Light" panose="020F0302020204030204" pitchFamily="34" charset="0"/>
                <a:cs typeface="Calibri Light" panose="020F0302020204030204" pitchFamily="34" charset="0"/>
              </a:rPr>
              <a:t>One element</a:t>
            </a:r>
          </a:p>
        </p:txBody>
      </p:sp>
      <p:sp>
        <p:nvSpPr>
          <p:cNvPr id="34" name="Freeform 33">
            <a:extLst>
              <a:ext uri="{FF2B5EF4-FFF2-40B4-BE49-F238E27FC236}">
                <a16:creationId xmlns:a16="http://schemas.microsoft.com/office/drawing/2014/main" id="{366E91A8-33BC-394A-8114-E51B00848D3B}"/>
              </a:ext>
            </a:extLst>
          </p:cNvPr>
          <p:cNvSpPr/>
          <p:nvPr/>
        </p:nvSpPr>
        <p:spPr bwMode="auto">
          <a:xfrm>
            <a:off x="1667435" y="2395282"/>
            <a:ext cx="4365812" cy="1291480"/>
          </a:xfrm>
          <a:custGeom>
            <a:avLst/>
            <a:gdLst>
              <a:gd name="connsiteX0" fmla="*/ 0 w 4365812"/>
              <a:gd name="connsiteY0" fmla="*/ 1281665 h 1291480"/>
              <a:gd name="connsiteX1" fmla="*/ 394448 w 4365812"/>
              <a:gd name="connsiteY1" fmla="*/ 824465 h 1291480"/>
              <a:gd name="connsiteX2" fmla="*/ 833718 w 4365812"/>
              <a:gd name="connsiteY2" fmla="*/ 456912 h 1291480"/>
              <a:gd name="connsiteX3" fmla="*/ 1461248 w 4365812"/>
              <a:gd name="connsiteY3" fmla="*/ 170042 h 1291480"/>
              <a:gd name="connsiteX4" fmla="*/ 2070848 w 4365812"/>
              <a:gd name="connsiteY4" fmla="*/ 8677 h 1291480"/>
              <a:gd name="connsiteX5" fmla="*/ 2716306 w 4365812"/>
              <a:gd name="connsiteY5" fmla="*/ 71430 h 1291480"/>
              <a:gd name="connsiteX6" fmla="*/ 3478306 w 4365812"/>
              <a:gd name="connsiteY6" fmla="*/ 483807 h 1291480"/>
              <a:gd name="connsiteX7" fmla="*/ 3854824 w 4365812"/>
              <a:gd name="connsiteY7" fmla="*/ 806536 h 1291480"/>
              <a:gd name="connsiteX8" fmla="*/ 4365812 w 4365812"/>
              <a:gd name="connsiteY8" fmla="*/ 1290630 h 1291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65812" h="1291480">
                <a:moveTo>
                  <a:pt x="0" y="1281665"/>
                </a:moveTo>
                <a:cubicBezTo>
                  <a:pt x="127747" y="1121794"/>
                  <a:pt x="255495" y="961924"/>
                  <a:pt x="394448" y="824465"/>
                </a:cubicBezTo>
                <a:cubicBezTo>
                  <a:pt x="533401" y="687006"/>
                  <a:pt x="655918" y="565982"/>
                  <a:pt x="833718" y="456912"/>
                </a:cubicBezTo>
                <a:cubicBezTo>
                  <a:pt x="1011518" y="347842"/>
                  <a:pt x="1255060" y="244748"/>
                  <a:pt x="1461248" y="170042"/>
                </a:cubicBezTo>
                <a:cubicBezTo>
                  <a:pt x="1667436" y="95336"/>
                  <a:pt x="1861672" y="25112"/>
                  <a:pt x="2070848" y="8677"/>
                </a:cubicBezTo>
                <a:cubicBezTo>
                  <a:pt x="2280024" y="-7758"/>
                  <a:pt x="2481730" y="-7758"/>
                  <a:pt x="2716306" y="71430"/>
                </a:cubicBezTo>
                <a:cubicBezTo>
                  <a:pt x="2950882" y="150618"/>
                  <a:pt x="3288553" y="361289"/>
                  <a:pt x="3478306" y="483807"/>
                </a:cubicBezTo>
                <a:cubicBezTo>
                  <a:pt x="3668059" y="606325"/>
                  <a:pt x="3706906" y="672066"/>
                  <a:pt x="3854824" y="806536"/>
                </a:cubicBezTo>
                <a:cubicBezTo>
                  <a:pt x="4002742" y="941006"/>
                  <a:pt x="4180541" y="1311548"/>
                  <a:pt x="4365812" y="1290630"/>
                </a:cubicBezTo>
              </a:path>
            </a:pathLst>
          </a:custGeom>
          <a:noFill/>
          <a:ln w="28575">
            <a:solidFill>
              <a:schemeClr val="accent1">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pic>
        <p:nvPicPr>
          <p:cNvPr id="35" name="Picture 34">
            <a:extLst>
              <a:ext uri="{FF2B5EF4-FFF2-40B4-BE49-F238E27FC236}">
                <a16:creationId xmlns:a16="http://schemas.microsoft.com/office/drawing/2014/main" id="{3DF46CF4-4CBD-FC49-94D2-A97109F609ED}"/>
              </a:ext>
            </a:extLst>
          </p:cNvPr>
          <p:cNvPicPr>
            <a:picLocks noChangeAspect="1"/>
          </p:cNvPicPr>
          <p:nvPr/>
        </p:nvPicPr>
        <p:blipFill>
          <a:blip r:embed="rId7"/>
          <a:stretch>
            <a:fillRect/>
          </a:stretch>
        </p:blipFill>
        <p:spPr>
          <a:xfrm>
            <a:off x="2604650" y="2352153"/>
            <a:ext cx="279400" cy="279400"/>
          </a:xfrm>
          <a:prstGeom prst="rect">
            <a:avLst/>
          </a:prstGeom>
        </p:spPr>
      </p:pic>
      <p:sp>
        <p:nvSpPr>
          <p:cNvPr id="36" name="Freeform 35">
            <a:extLst>
              <a:ext uri="{FF2B5EF4-FFF2-40B4-BE49-F238E27FC236}">
                <a16:creationId xmlns:a16="http://schemas.microsoft.com/office/drawing/2014/main" id="{B1D530C2-F3AA-7A40-AE58-37B82E61C033}"/>
              </a:ext>
            </a:extLst>
          </p:cNvPr>
          <p:cNvSpPr/>
          <p:nvPr/>
        </p:nvSpPr>
        <p:spPr bwMode="auto">
          <a:xfrm>
            <a:off x="1658471" y="2473787"/>
            <a:ext cx="4365812" cy="1221090"/>
          </a:xfrm>
          <a:custGeom>
            <a:avLst/>
            <a:gdLst>
              <a:gd name="connsiteX0" fmla="*/ 0 w 4365812"/>
              <a:gd name="connsiteY0" fmla="*/ 1203160 h 1221090"/>
              <a:gd name="connsiteX1" fmla="*/ 358588 w 4365812"/>
              <a:gd name="connsiteY1" fmla="*/ 961113 h 1221090"/>
              <a:gd name="connsiteX2" fmla="*/ 1120588 w 4365812"/>
              <a:gd name="connsiteY2" fmla="*/ 530807 h 1221090"/>
              <a:gd name="connsiteX3" fmla="*/ 1792941 w 4365812"/>
              <a:gd name="connsiteY3" fmla="*/ 252902 h 1221090"/>
              <a:gd name="connsiteX4" fmla="*/ 2590800 w 4365812"/>
              <a:gd name="connsiteY4" fmla="*/ 91537 h 1221090"/>
              <a:gd name="connsiteX5" fmla="*/ 3370729 w 4365812"/>
              <a:gd name="connsiteY5" fmla="*/ 1890 h 1221090"/>
              <a:gd name="connsiteX6" fmla="*/ 3711388 w 4365812"/>
              <a:gd name="connsiteY6" fmla="*/ 172219 h 1221090"/>
              <a:gd name="connsiteX7" fmla="*/ 4114800 w 4365812"/>
              <a:gd name="connsiteY7" fmla="*/ 629419 h 1221090"/>
              <a:gd name="connsiteX8" fmla="*/ 4365812 w 4365812"/>
              <a:gd name="connsiteY8" fmla="*/ 1221090 h 1221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65812" h="1221090">
                <a:moveTo>
                  <a:pt x="0" y="1203160"/>
                </a:moveTo>
                <a:cubicBezTo>
                  <a:pt x="85911" y="1138166"/>
                  <a:pt x="171823" y="1073172"/>
                  <a:pt x="358588" y="961113"/>
                </a:cubicBezTo>
                <a:cubicBezTo>
                  <a:pt x="545353" y="849054"/>
                  <a:pt x="881529" y="648842"/>
                  <a:pt x="1120588" y="530807"/>
                </a:cubicBezTo>
                <a:cubicBezTo>
                  <a:pt x="1359647" y="412772"/>
                  <a:pt x="1547906" y="326114"/>
                  <a:pt x="1792941" y="252902"/>
                </a:cubicBezTo>
                <a:cubicBezTo>
                  <a:pt x="2037976" y="179690"/>
                  <a:pt x="2327835" y="133372"/>
                  <a:pt x="2590800" y="91537"/>
                </a:cubicBezTo>
                <a:cubicBezTo>
                  <a:pt x="2853765" y="49702"/>
                  <a:pt x="3183964" y="-11557"/>
                  <a:pt x="3370729" y="1890"/>
                </a:cubicBezTo>
                <a:cubicBezTo>
                  <a:pt x="3557494" y="15337"/>
                  <a:pt x="3587376" y="67631"/>
                  <a:pt x="3711388" y="172219"/>
                </a:cubicBezTo>
                <a:cubicBezTo>
                  <a:pt x="3835400" y="276807"/>
                  <a:pt x="4005729" y="454607"/>
                  <a:pt x="4114800" y="629419"/>
                </a:cubicBezTo>
                <a:cubicBezTo>
                  <a:pt x="4223871" y="804231"/>
                  <a:pt x="4161118" y="1185231"/>
                  <a:pt x="4365812" y="1221090"/>
                </a:cubicBezTo>
              </a:path>
            </a:pathLst>
          </a:custGeom>
          <a:noFill/>
          <a:ln w="28575">
            <a:solidFill>
              <a:schemeClr val="accent1">
                <a:lumMod val="75000"/>
              </a:schemeClr>
            </a:solidFill>
            <a:headEnd/>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pic>
        <p:nvPicPr>
          <p:cNvPr id="37" name="Picture 36">
            <a:extLst>
              <a:ext uri="{FF2B5EF4-FFF2-40B4-BE49-F238E27FC236}">
                <a16:creationId xmlns:a16="http://schemas.microsoft.com/office/drawing/2014/main" id="{40D99876-6C5F-D54F-A85A-12475B55459B}"/>
              </a:ext>
            </a:extLst>
          </p:cNvPr>
          <p:cNvPicPr>
            <a:picLocks noChangeAspect="1"/>
          </p:cNvPicPr>
          <p:nvPr/>
        </p:nvPicPr>
        <p:blipFill>
          <a:blip r:embed="rId8"/>
          <a:stretch>
            <a:fillRect/>
          </a:stretch>
        </p:blipFill>
        <p:spPr>
          <a:xfrm>
            <a:off x="4818342" y="2172823"/>
            <a:ext cx="279400" cy="279400"/>
          </a:xfrm>
          <a:prstGeom prst="rect">
            <a:avLst/>
          </a:prstGeom>
        </p:spPr>
      </p:pic>
      <p:pic>
        <p:nvPicPr>
          <p:cNvPr id="38" name="Picture 37">
            <a:extLst>
              <a:ext uri="{FF2B5EF4-FFF2-40B4-BE49-F238E27FC236}">
                <a16:creationId xmlns:a16="http://schemas.microsoft.com/office/drawing/2014/main" id="{27E7E7B7-59B7-B947-91D6-1853A0FE99AF}"/>
              </a:ext>
            </a:extLst>
          </p:cNvPr>
          <p:cNvPicPr>
            <a:picLocks noChangeAspect="1"/>
          </p:cNvPicPr>
          <p:nvPr/>
        </p:nvPicPr>
        <p:blipFill>
          <a:blip r:embed="rId9"/>
          <a:stretch>
            <a:fillRect/>
          </a:stretch>
        </p:blipFill>
        <p:spPr>
          <a:xfrm>
            <a:off x="7884222" y="2565400"/>
            <a:ext cx="2514600" cy="863600"/>
          </a:xfrm>
          <a:prstGeom prst="rect">
            <a:avLst/>
          </a:prstGeom>
        </p:spPr>
      </p:pic>
      <p:sp>
        <p:nvSpPr>
          <p:cNvPr id="41" name="TextBox 40">
            <a:extLst>
              <a:ext uri="{FF2B5EF4-FFF2-40B4-BE49-F238E27FC236}">
                <a16:creationId xmlns:a16="http://schemas.microsoft.com/office/drawing/2014/main" id="{D3D3578F-6643-3F47-9704-D47DECF8FCE6}"/>
              </a:ext>
            </a:extLst>
          </p:cNvPr>
          <p:cNvSpPr txBox="1"/>
          <p:nvPr/>
        </p:nvSpPr>
        <p:spPr>
          <a:xfrm>
            <a:off x="2880874" y="2928325"/>
            <a:ext cx="2570903" cy="461665"/>
          </a:xfrm>
          <a:prstGeom prst="rect">
            <a:avLst/>
          </a:prstGeom>
          <a:noFill/>
          <a:ln>
            <a:noFill/>
          </a:ln>
        </p:spPr>
        <p:txBody>
          <a:bodyPr wrap="square" rtlCol="0">
            <a:spAutoFit/>
          </a:bodyPr>
          <a:lstStyle/>
          <a:p>
            <a:pPr algn="ctr"/>
            <a:r>
              <a:rPr lang="en-US" sz="2400" b="1" dirty="0">
                <a:latin typeface="Calibri Light" panose="020F0302020204030204" pitchFamily="34" charset="0"/>
                <a:cs typeface="Calibri Light" panose="020F0302020204030204" pitchFamily="34" charset="0"/>
              </a:rPr>
              <a:t>globally supported</a:t>
            </a:r>
          </a:p>
        </p:txBody>
      </p:sp>
      <p:pic>
        <p:nvPicPr>
          <p:cNvPr id="42" name="Picture 41">
            <a:extLst>
              <a:ext uri="{FF2B5EF4-FFF2-40B4-BE49-F238E27FC236}">
                <a16:creationId xmlns:a16="http://schemas.microsoft.com/office/drawing/2014/main" id="{025665C0-9B4C-DC43-AD25-04D171FF9F7F}"/>
              </a:ext>
            </a:extLst>
          </p:cNvPr>
          <p:cNvPicPr>
            <a:picLocks noChangeAspect="1"/>
          </p:cNvPicPr>
          <p:nvPr/>
        </p:nvPicPr>
        <p:blipFill>
          <a:blip r:embed="rId10"/>
          <a:stretch>
            <a:fillRect/>
          </a:stretch>
        </p:blipFill>
        <p:spPr>
          <a:xfrm>
            <a:off x="7564977" y="3473625"/>
            <a:ext cx="3543300" cy="317500"/>
          </a:xfrm>
          <a:prstGeom prst="rect">
            <a:avLst/>
          </a:prstGeom>
        </p:spPr>
      </p:pic>
    </p:spTree>
    <p:extLst>
      <p:ext uri="{BB962C8B-B14F-4D97-AF65-F5344CB8AC3E}">
        <p14:creationId xmlns:p14="http://schemas.microsoft.com/office/powerpoint/2010/main" val="33734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4" grpId="0" animBg="1"/>
      <p:bldP spid="36" grpId="0" animBg="1"/>
      <p:bldP spid="4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85F33E-B37A-CB44-9B07-67A2F98556C3}"/>
              </a:ext>
            </a:extLst>
          </p:cNvPr>
          <p:cNvSpPr txBox="1"/>
          <p:nvPr/>
        </p:nvSpPr>
        <p:spPr>
          <a:xfrm>
            <a:off x="842682" y="726141"/>
            <a:ext cx="10515600" cy="646331"/>
          </a:xfrm>
          <a:prstGeom prst="rect">
            <a:avLst/>
          </a:prstGeom>
          <a:noFill/>
        </p:spPr>
        <p:txBody>
          <a:bodyPr wrap="square" rtlCol="0">
            <a:spAutoFit/>
          </a:bodyPr>
          <a:lstStyle/>
          <a:p>
            <a:pPr marL="342900" indent="-342900">
              <a:buFont typeface="+mj-lt"/>
              <a:buAutoNum type="arabicPeriod"/>
            </a:pPr>
            <a:r>
              <a:rPr lang="en-US" dirty="0">
                <a:latin typeface="Calibri Light" panose="020F0302020204030204" pitchFamily="34" charset="0"/>
                <a:cs typeface="Calibri Light" panose="020F0302020204030204" pitchFamily="34" charset="0"/>
              </a:rPr>
              <a:t>How do we get a set of globally supported basis functions?</a:t>
            </a:r>
          </a:p>
          <a:p>
            <a:pPr marL="342900" indent="-342900">
              <a:buFont typeface="+mj-lt"/>
              <a:buAutoNum type="arabicPeriod"/>
            </a:pPr>
            <a:endParaRPr lang="en-US" dirty="0">
              <a:latin typeface="Calibri Light" panose="020F0302020204030204" pitchFamily="34" charset="0"/>
              <a:cs typeface="Calibri Light" panose="020F0302020204030204" pitchFamily="34" charset="0"/>
            </a:endParaRPr>
          </a:p>
        </p:txBody>
      </p:sp>
      <p:cxnSp>
        <p:nvCxnSpPr>
          <p:cNvPr id="4" name="Straight Connector 3">
            <a:extLst>
              <a:ext uri="{FF2B5EF4-FFF2-40B4-BE49-F238E27FC236}">
                <a16:creationId xmlns:a16="http://schemas.microsoft.com/office/drawing/2014/main" id="{D927502C-EA17-AC46-97F6-15BDF821899F}"/>
              </a:ext>
            </a:extLst>
          </p:cNvPr>
          <p:cNvCxnSpPr>
            <a:cxnSpLocks/>
          </p:cNvCxnSpPr>
          <p:nvPr/>
        </p:nvCxnSpPr>
        <p:spPr>
          <a:xfrm>
            <a:off x="1083723" y="3689306"/>
            <a:ext cx="5397305" cy="0"/>
          </a:xfrm>
          <a:prstGeom prst="line">
            <a:avLst/>
          </a:prstGeom>
          <a:ln w="28575" cmpd="sng">
            <a:solidFill>
              <a:schemeClr val="tx1"/>
            </a:solidFill>
            <a:headEnd type="triangle" w="lg" len="lg"/>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6CFD77CB-E624-8F4A-B990-E14993584F29}"/>
              </a:ext>
            </a:extLst>
          </p:cNvPr>
          <p:cNvCxnSpPr>
            <a:cxnSpLocks/>
          </p:cNvCxnSpPr>
          <p:nvPr/>
        </p:nvCxnSpPr>
        <p:spPr>
          <a:xfrm>
            <a:off x="1641741" y="3524206"/>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a:extLst>
              <a:ext uri="{FF2B5EF4-FFF2-40B4-BE49-F238E27FC236}">
                <a16:creationId xmlns:a16="http://schemas.microsoft.com/office/drawing/2014/main" id="{447F4743-0A57-934E-B66D-0B05F18CE6E3}"/>
              </a:ext>
            </a:extLst>
          </p:cNvPr>
          <p:cNvCxnSpPr>
            <a:cxnSpLocks/>
          </p:cNvCxnSpPr>
          <p:nvPr/>
        </p:nvCxnSpPr>
        <p:spPr>
          <a:xfrm>
            <a:off x="6028516" y="3524206"/>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7" name="Picture 6">
            <a:extLst>
              <a:ext uri="{FF2B5EF4-FFF2-40B4-BE49-F238E27FC236}">
                <a16:creationId xmlns:a16="http://schemas.microsoft.com/office/drawing/2014/main" id="{BA899A79-3EB5-4847-B7B8-C19B32CDE5CA}"/>
              </a:ext>
            </a:extLst>
          </p:cNvPr>
          <p:cNvPicPr>
            <a:picLocks noChangeAspect="1"/>
          </p:cNvPicPr>
          <p:nvPr/>
        </p:nvPicPr>
        <p:blipFill>
          <a:blip r:embed="rId3"/>
          <a:stretch>
            <a:fillRect/>
          </a:stretch>
        </p:blipFill>
        <p:spPr>
          <a:xfrm>
            <a:off x="6388220" y="3390856"/>
            <a:ext cx="215900" cy="215900"/>
          </a:xfrm>
          <a:prstGeom prst="rect">
            <a:avLst/>
          </a:prstGeom>
        </p:spPr>
      </p:pic>
      <p:pic>
        <p:nvPicPr>
          <p:cNvPr id="8" name="Picture 7">
            <a:extLst>
              <a:ext uri="{FF2B5EF4-FFF2-40B4-BE49-F238E27FC236}">
                <a16:creationId xmlns:a16="http://schemas.microsoft.com/office/drawing/2014/main" id="{7AC45D46-7F33-F84B-A569-93A50EE2D1A7}"/>
              </a:ext>
            </a:extLst>
          </p:cNvPr>
          <p:cNvPicPr>
            <a:picLocks noChangeAspect="1"/>
          </p:cNvPicPr>
          <p:nvPr/>
        </p:nvPicPr>
        <p:blipFill>
          <a:blip r:embed="rId4"/>
          <a:stretch>
            <a:fillRect/>
          </a:stretch>
        </p:blipFill>
        <p:spPr>
          <a:xfrm>
            <a:off x="1565541" y="3970188"/>
            <a:ext cx="152400" cy="139700"/>
          </a:xfrm>
          <a:prstGeom prst="rect">
            <a:avLst/>
          </a:prstGeom>
        </p:spPr>
      </p:pic>
      <p:pic>
        <p:nvPicPr>
          <p:cNvPr id="9" name="Picture 8">
            <a:extLst>
              <a:ext uri="{FF2B5EF4-FFF2-40B4-BE49-F238E27FC236}">
                <a16:creationId xmlns:a16="http://schemas.microsoft.com/office/drawing/2014/main" id="{8A95369C-D3AE-FA42-BA1F-6C4CBADAFDC0}"/>
              </a:ext>
            </a:extLst>
          </p:cNvPr>
          <p:cNvPicPr>
            <a:picLocks noChangeAspect="1"/>
          </p:cNvPicPr>
          <p:nvPr/>
        </p:nvPicPr>
        <p:blipFill>
          <a:blip r:embed="rId5"/>
          <a:stretch>
            <a:fillRect/>
          </a:stretch>
        </p:blipFill>
        <p:spPr>
          <a:xfrm>
            <a:off x="5970584" y="3933935"/>
            <a:ext cx="127000" cy="228600"/>
          </a:xfrm>
          <a:prstGeom prst="rect">
            <a:avLst/>
          </a:prstGeom>
        </p:spPr>
      </p:pic>
      <p:sp>
        <p:nvSpPr>
          <p:cNvPr id="10" name="Freeform 9">
            <a:extLst>
              <a:ext uri="{FF2B5EF4-FFF2-40B4-BE49-F238E27FC236}">
                <a16:creationId xmlns:a16="http://schemas.microsoft.com/office/drawing/2014/main" id="{9F86CB53-A017-6B4D-A97B-4ABAE09052A5}"/>
              </a:ext>
            </a:extLst>
          </p:cNvPr>
          <p:cNvSpPr/>
          <p:nvPr/>
        </p:nvSpPr>
        <p:spPr bwMode="auto">
          <a:xfrm>
            <a:off x="1660666" y="1443394"/>
            <a:ext cx="4365171" cy="2266044"/>
          </a:xfrm>
          <a:custGeom>
            <a:avLst/>
            <a:gdLst>
              <a:gd name="connsiteX0" fmla="*/ 0 w 4365171"/>
              <a:gd name="connsiteY0" fmla="*/ 2233387 h 2266044"/>
              <a:gd name="connsiteX1" fmla="*/ 130628 w 4365171"/>
              <a:gd name="connsiteY1" fmla="*/ 1972130 h 2266044"/>
              <a:gd name="connsiteX2" fmla="*/ 609600 w 4365171"/>
              <a:gd name="connsiteY2" fmla="*/ 1210130 h 2266044"/>
              <a:gd name="connsiteX3" fmla="*/ 1186543 w 4365171"/>
              <a:gd name="connsiteY3" fmla="*/ 556987 h 2266044"/>
              <a:gd name="connsiteX4" fmla="*/ 1741714 w 4365171"/>
              <a:gd name="connsiteY4" fmla="*/ 197758 h 2266044"/>
              <a:gd name="connsiteX5" fmla="*/ 2438400 w 4365171"/>
              <a:gd name="connsiteY5" fmla="*/ 1816 h 2266044"/>
              <a:gd name="connsiteX6" fmla="*/ 3233057 w 4365171"/>
              <a:gd name="connsiteY6" fmla="*/ 306616 h 2266044"/>
              <a:gd name="connsiteX7" fmla="*/ 3766457 w 4365171"/>
              <a:gd name="connsiteY7" fmla="*/ 796473 h 2266044"/>
              <a:gd name="connsiteX8" fmla="*/ 4180114 w 4365171"/>
              <a:gd name="connsiteY8" fmla="*/ 1504044 h 2266044"/>
              <a:gd name="connsiteX9" fmla="*/ 4365171 w 4365171"/>
              <a:gd name="connsiteY9" fmla="*/ 2266044 h 2266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5171" h="2266044">
                <a:moveTo>
                  <a:pt x="0" y="2233387"/>
                </a:moveTo>
                <a:cubicBezTo>
                  <a:pt x="14514" y="2188030"/>
                  <a:pt x="29028" y="2142673"/>
                  <a:pt x="130628" y="1972130"/>
                </a:cubicBezTo>
                <a:cubicBezTo>
                  <a:pt x="232228" y="1801587"/>
                  <a:pt x="433614" y="1445987"/>
                  <a:pt x="609600" y="1210130"/>
                </a:cubicBezTo>
                <a:cubicBezTo>
                  <a:pt x="785586" y="974273"/>
                  <a:pt x="997857" y="725716"/>
                  <a:pt x="1186543" y="556987"/>
                </a:cubicBezTo>
                <a:cubicBezTo>
                  <a:pt x="1375229" y="388258"/>
                  <a:pt x="1533071" y="290286"/>
                  <a:pt x="1741714" y="197758"/>
                </a:cubicBezTo>
                <a:cubicBezTo>
                  <a:pt x="1950357" y="105230"/>
                  <a:pt x="2189843" y="-16327"/>
                  <a:pt x="2438400" y="1816"/>
                </a:cubicBezTo>
                <a:cubicBezTo>
                  <a:pt x="2686957" y="19959"/>
                  <a:pt x="3011714" y="174173"/>
                  <a:pt x="3233057" y="306616"/>
                </a:cubicBezTo>
                <a:cubicBezTo>
                  <a:pt x="3454400" y="439059"/>
                  <a:pt x="3608614" y="596902"/>
                  <a:pt x="3766457" y="796473"/>
                </a:cubicBezTo>
                <a:cubicBezTo>
                  <a:pt x="3924300" y="996044"/>
                  <a:pt x="4080328" y="1259115"/>
                  <a:pt x="4180114" y="1504044"/>
                </a:cubicBezTo>
                <a:cubicBezTo>
                  <a:pt x="4279900" y="1748972"/>
                  <a:pt x="4322535" y="2007508"/>
                  <a:pt x="4365171" y="2266044"/>
                </a:cubicBezTo>
              </a:path>
            </a:pathLst>
          </a:custGeom>
          <a:noFill/>
          <a:ln w="28575">
            <a:solidFill>
              <a:schemeClr val="accent3"/>
            </a:solidFill>
            <a:headEnd/>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pic>
        <p:nvPicPr>
          <p:cNvPr id="11" name="Picture 10">
            <a:extLst>
              <a:ext uri="{FF2B5EF4-FFF2-40B4-BE49-F238E27FC236}">
                <a16:creationId xmlns:a16="http://schemas.microsoft.com/office/drawing/2014/main" id="{1DC1143A-2ADB-5A49-A2A0-5D651B6C572B}"/>
              </a:ext>
            </a:extLst>
          </p:cNvPr>
          <p:cNvPicPr>
            <a:picLocks noChangeAspect="1"/>
          </p:cNvPicPr>
          <p:nvPr/>
        </p:nvPicPr>
        <p:blipFill>
          <a:blip r:embed="rId6"/>
          <a:stretch>
            <a:fillRect/>
          </a:stretch>
        </p:blipFill>
        <p:spPr>
          <a:xfrm>
            <a:off x="2884050" y="1513248"/>
            <a:ext cx="279400" cy="241300"/>
          </a:xfrm>
          <a:prstGeom prst="rect">
            <a:avLst/>
          </a:prstGeom>
        </p:spPr>
      </p:pic>
      <p:pic>
        <p:nvPicPr>
          <p:cNvPr id="19" name="Picture 18">
            <a:extLst>
              <a:ext uri="{FF2B5EF4-FFF2-40B4-BE49-F238E27FC236}">
                <a16:creationId xmlns:a16="http://schemas.microsoft.com/office/drawing/2014/main" id="{2404C788-DE84-2740-92D2-0CFA04C6D15F}"/>
              </a:ext>
            </a:extLst>
          </p:cNvPr>
          <p:cNvPicPr>
            <a:picLocks noChangeAspect="1"/>
          </p:cNvPicPr>
          <p:nvPr/>
        </p:nvPicPr>
        <p:blipFill>
          <a:blip r:embed="rId7"/>
          <a:stretch>
            <a:fillRect/>
          </a:stretch>
        </p:blipFill>
        <p:spPr>
          <a:xfrm>
            <a:off x="8715234" y="1424431"/>
            <a:ext cx="1816100" cy="317500"/>
          </a:xfrm>
          <a:prstGeom prst="rect">
            <a:avLst/>
          </a:prstGeom>
        </p:spPr>
      </p:pic>
    </p:spTree>
    <p:extLst>
      <p:ext uri="{BB962C8B-B14F-4D97-AF65-F5344CB8AC3E}">
        <p14:creationId xmlns:p14="http://schemas.microsoft.com/office/powerpoint/2010/main" val="1153367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0D8879F0-53FB-0449-B978-AC8B9548DC17}"/>
              </a:ext>
            </a:extLst>
          </p:cNvPr>
          <p:cNvCxnSpPr>
            <a:cxnSpLocks/>
          </p:cNvCxnSpPr>
          <p:nvPr/>
        </p:nvCxnSpPr>
        <p:spPr>
          <a:xfrm>
            <a:off x="3505200" y="3822525"/>
            <a:ext cx="5397305" cy="0"/>
          </a:xfrm>
          <a:prstGeom prst="line">
            <a:avLst/>
          </a:prstGeom>
          <a:ln w="28575" cmpd="sng">
            <a:solidFill>
              <a:schemeClr val="tx1"/>
            </a:solidFill>
            <a:headEnd type="triangle" w="lg" len="lg"/>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4" name="Straight Connector 3">
            <a:extLst>
              <a:ext uri="{FF2B5EF4-FFF2-40B4-BE49-F238E27FC236}">
                <a16:creationId xmlns:a16="http://schemas.microsoft.com/office/drawing/2014/main" id="{5284CF2F-BEEA-1244-8C71-D37CADD8FE7E}"/>
              </a:ext>
            </a:extLst>
          </p:cNvPr>
          <p:cNvCxnSpPr>
            <a:cxnSpLocks/>
          </p:cNvCxnSpPr>
          <p:nvPr/>
        </p:nvCxnSpPr>
        <p:spPr>
          <a:xfrm>
            <a:off x="4063218" y="3657425"/>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AB89EB62-6F7B-4644-9942-F812DFBAC858}"/>
              </a:ext>
            </a:extLst>
          </p:cNvPr>
          <p:cNvCxnSpPr>
            <a:cxnSpLocks/>
          </p:cNvCxnSpPr>
          <p:nvPr/>
        </p:nvCxnSpPr>
        <p:spPr>
          <a:xfrm>
            <a:off x="8449993" y="3657425"/>
            <a:ext cx="0" cy="324940"/>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6" name="Picture 5">
            <a:extLst>
              <a:ext uri="{FF2B5EF4-FFF2-40B4-BE49-F238E27FC236}">
                <a16:creationId xmlns:a16="http://schemas.microsoft.com/office/drawing/2014/main" id="{634EDF23-C4C9-8B40-9B73-255C65971A1B}"/>
              </a:ext>
            </a:extLst>
          </p:cNvPr>
          <p:cNvPicPr>
            <a:picLocks noChangeAspect="1"/>
          </p:cNvPicPr>
          <p:nvPr/>
        </p:nvPicPr>
        <p:blipFill>
          <a:blip r:embed="rId3"/>
          <a:stretch>
            <a:fillRect/>
          </a:stretch>
        </p:blipFill>
        <p:spPr>
          <a:xfrm>
            <a:off x="8809697" y="3524075"/>
            <a:ext cx="215900" cy="215900"/>
          </a:xfrm>
          <a:prstGeom prst="rect">
            <a:avLst/>
          </a:prstGeom>
        </p:spPr>
      </p:pic>
      <p:pic>
        <p:nvPicPr>
          <p:cNvPr id="7" name="Picture 6">
            <a:extLst>
              <a:ext uri="{FF2B5EF4-FFF2-40B4-BE49-F238E27FC236}">
                <a16:creationId xmlns:a16="http://schemas.microsoft.com/office/drawing/2014/main" id="{40C95C24-7C30-7D42-9D85-F6DDB1746B9F}"/>
              </a:ext>
            </a:extLst>
          </p:cNvPr>
          <p:cNvPicPr>
            <a:picLocks noChangeAspect="1"/>
          </p:cNvPicPr>
          <p:nvPr/>
        </p:nvPicPr>
        <p:blipFill>
          <a:blip r:embed="rId4"/>
          <a:stretch>
            <a:fillRect/>
          </a:stretch>
        </p:blipFill>
        <p:spPr>
          <a:xfrm>
            <a:off x="3987018" y="4103407"/>
            <a:ext cx="152400" cy="139700"/>
          </a:xfrm>
          <a:prstGeom prst="rect">
            <a:avLst/>
          </a:prstGeom>
        </p:spPr>
      </p:pic>
      <p:pic>
        <p:nvPicPr>
          <p:cNvPr id="8" name="Picture 7">
            <a:extLst>
              <a:ext uri="{FF2B5EF4-FFF2-40B4-BE49-F238E27FC236}">
                <a16:creationId xmlns:a16="http://schemas.microsoft.com/office/drawing/2014/main" id="{91956436-BDEA-1549-9B2C-9DCD8C2EF286}"/>
              </a:ext>
            </a:extLst>
          </p:cNvPr>
          <p:cNvPicPr>
            <a:picLocks noChangeAspect="1"/>
          </p:cNvPicPr>
          <p:nvPr/>
        </p:nvPicPr>
        <p:blipFill>
          <a:blip r:embed="rId5"/>
          <a:stretch>
            <a:fillRect/>
          </a:stretch>
        </p:blipFill>
        <p:spPr>
          <a:xfrm>
            <a:off x="8386493" y="4058957"/>
            <a:ext cx="127000" cy="228600"/>
          </a:xfrm>
          <a:prstGeom prst="rect">
            <a:avLst/>
          </a:prstGeom>
        </p:spPr>
      </p:pic>
      <p:cxnSp>
        <p:nvCxnSpPr>
          <p:cNvPr id="9" name="Straight Connector 8">
            <a:extLst>
              <a:ext uri="{FF2B5EF4-FFF2-40B4-BE49-F238E27FC236}">
                <a16:creationId xmlns:a16="http://schemas.microsoft.com/office/drawing/2014/main" id="{82E9EB9F-ECB3-D049-A523-FA7E65D09D37}"/>
              </a:ext>
            </a:extLst>
          </p:cNvPr>
          <p:cNvCxnSpPr>
            <a:cxnSpLocks/>
          </p:cNvCxnSpPr>
          <p:nvPr/>
        </p:nvCxnSpPr>
        <p:spPr>
          <a:xfrm>
            <a:off x="4609522" y="3716666"/>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142C2B85-BCDD-E446-984E-473252AC6750}"/>
              </a:ext>
            </a:extLst>
          </p:cNvPr>
          <p:cNvCxnSpPr>
            <a:cxnSpLocks/>
          </p:cNvCxnSpPr>
          <p:nvPr/>
        </p:nvCxnSpPr>
        <p:spPr>
          <a:xfrm>
            <a:off x="5099553" y="3714318"/>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6D446193-B500-6A42-BBC8-B31AAA49DBF1}"/>
              </a:ext>
            </a:extLst>
          </p:cNvPr>
          <p:cNvCxnSpPr>
            <a:cxnSpLocks/>
          </p:cNvCxnSpPr>
          <p:nvPr/>
        </p:nvCxnSpPr>
        <p:spPr>
          <a:xfrm>
            <a:off x="5589585" y="3726038"/>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751E55C3-2544-8C4C-9D1C-7964946F08D9}"/>
              </a:ext>
            </a:extLst>
          </p:cNvPr>
          <p:cNvCxnSpPr>
            <a:cxnSpLocks/>
          </p:cNvCxnSpPr>
          <p:nvPr/>
        </p:nvCxnSpPr>
        <p:spPr>
          <a:xfrm>
            <a:off x="6065546" y="3723690"/>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FE8EF880-D8A9-7548-8DDE-0ACCB433A91F}"/>
              </a:ext>
            </a:extLst>
          </p:cNvPr>
          <p:cNvCxnSpPr>
            <a:cxnSpLocks/>
          </p:cNvCxnSpPr>
          <p:nvPr/>
        </p:nvCxnSpPr>
        <p:spPr>
          <a:xfrm>
            <a:off x="6513368" y="3707275"/>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759F7A8-924D-F94A-BA67-9354D9DDAE15}"/>
              </a:ext>
            </a:extLst>
          </p:cNvPr>
          <p:cNvCxnSpPr>
            <a:cxnSpLocks/>
          </p:cNvCxnSpPr>
          <p:nvPr/>
        </p:nvCxnSpPr>
        <p:spPr>
          <a:xfrm>
            <a:off x="6975257" y="3704928"/>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4C20CEA5-9469-5C48-9DEB-D451E996C220}"/>
              </a:ext>
            </a:extLst>
          </p:cNvPr>
          <p:cNvCxnSpPr>
            <a:cxnSpLocks/>
          </p:cNvCxnSpPr>
          <p:nvPr/>
        </p:nvCxnSpPr>
        <p:spPr>
          <a:xfrm>
            <a:off x="7451214" y="3716651"/>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BBAEC57A-84DA-2543-9000-46CCC3346230}"/>
              </a:ext>
            </a:extLst>
          </p:cNvPr>
          <p:cNvCxnSpPr>
            <a:cxnSpLocks/>
          </p:cNvCxnSpPr>
          <p:nvPr/>
        </p:nvCxnSpPr>
        <p:spPr>
          <a:xfrm>
            <a:off x="7955308" y="3714304"/>
            <a:ext cx="0" cy="201762"/>
          </a:xfrm>
          <a:prstGeom prst="line">
            <a:avLst/>
          </a:prstGeom>
          <a:ln w="28575"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1BD3E081-38E0-C942-AA85-502AFF3167EC}"/>
              </a:ext>
            </a:extLst>
          </p:cNvPr>
          <p:cNvCxnSpPr>
            <a:cxnSpLocks/>
          </p:cNvCxnSpPr>
          <p:nvPr/>
        </p:nvCxnSpPr>
        <p:spPr>
          <a:xfrm flipV="1">
            <a:off x="5589585" y="3225215"/>
            <a:ext cx="471272" cy="59731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85A99C92-B20B-7A48-91BC-27B1141B3857}"/>
              </a:ext>
            </a:extLst>
          </p:cNvPr>
          <p:cNvCxnSpPr>
            <a:cxnSpLocks/>
          </p:cNvCxnSpPr>
          <p:nvPr/>
        </p:nvCxnSpPr>
        <p:spPr>
          <a:xfrm flipH="1" flipV="1">
            <a:off x="6051474" y="3225215"/>
            <a:ext cx="445018" cy="59731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pic>
        <p:nvPicPr>
          <p:cNvPr id="19" name="Picture 18">
            <a:extLst>
              <a:ext uri="{FF2B5EF4-FFF2-40B4-BE49-F238E27FC236}">
                <a16:creationId xmlns:a16="http://schemas.microsoft.com/office/drawing/2014/main" id="{5E7B8724-CDBE-4B42-870F-4D4A4FA2F0BA}"/>
              </a:ext>
            </a:extLst>
          </p:cNvPr>
          <p:cNvPicPr>
            <a:picLocks noChangeAspect="1"/>
          </p:cNvPicPr>
          <p:nvPr/>
        </p:nvPicPr>
        <p:blipFill>
          <a:blip r:embed="rId6"/>
          <a:stretch>
            <a:fillRect/>
          </a:stretch>
        </p:blipFill>
        <p:spPr>
          <a:xfrm>
            <a:off x="6174828" y="3041602"/>
            <a:ext cx="292100" cy="279400"/>
          </a:xfrm>
          <a:prstGeom prst="rect">
            <a:avLst/>
          </a:prstGeom>
        </p:spPr>
      </p:pic>
      <p:pic>
        <p:nvPicPr>
          <p:cNvPr id="20" name="Picture 19">
            <a:extLst>
              <a:ext uri="{FF2B5EF4-FFF2-40B4-BE49-F238E27FC236}">
                <a16:creationId xmlns:a16="http://schemas.microsoft.com/office/drawing/2014/main" id="{815DC9AB-9F8E-6445-B67E-D6A808D3183B}"/>
              </a:ext>
            </a:extLst>
          </p:cNvPr>
          <p:cNvPicPr>
            <a:picLocks noChangeAspect="1"/>
          </p:cNvPicPr>
          <p:nvPr/>
        </p:nvPicPr>
        <p:blipFill>
          <a:blip r:embed="rId7"/>
          <a:stretch>
            <a:fillRect/>
          </a:stretch>
        </p:blipFill>
        <p:spPr>
          <a:xfrm>
            <a:off x="7649314" y="3041602"/>
            <a:ext cx="279400" cy="279400"/>
          </a:xfrm>
          <a:prstGeom prst="rect">
            <a:avLst/>
          </a:prstGeom>
        </p:spPr>
      </p:pic>
      <p:cxnSp>
        <p:nvCxnSpPr>
          <p:cNvPr id="21" name="Straight Connector 20">
            <a:extLst>
              <a:ext uri="{FF2B5EF4-FFF2-40B4-BE49-F238E27FC236}">
                <a16:creationId xmlns:a16="http://schemas.microsoft.com/office/drawing/2014/main" id="{7437D470-D460-1E42-BCFE-23F010279FC3}"/>
              </a:ext>
            </a:extLst>
          </p:cNvPr>
          <p:cNvCxnSpPr>
            <a:cxnSpLocks/>
          </p:cNvCxnSpPr>
          <p:nvPr/>
        </p:nvCxnSpPr>
        <p:spPr>
          <a:xfrm>
            <a:off x="4063218" y="3832460"/>
            <a:ext cx="1521709"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55C8D28E-86C9-BE44-8D9E-037246096183}"/>
              </a:ext>
            </a:extLst>
          </p:cNvPr>
          <p:cNvCxnSpPr>
            <a:cxnSpLocks/>
          </p:cNvCxnSpPr>
          <p:nvPr/>
        </p:nvCxnSpPr>
        <p:spPr>
          <a:xfrm>
            <a:off x="6507833" y="3832460"/>
            <a:ext cx="194216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a:extLst>
              <a:ext uri="{FF2B5EF4-FFF2-40B4-BE49-F238E27FC236}">
                <a16:creationId xmlns:a16="http://schemas.microsoft.com/office/drawing/2014/main" id="{0F4768A4-3455-9F41-89AE-5CAEAB9D8584}"/>
              </a:ext>
            </a:extLst>
          </p:cNvPr>
          <p:cNvCxnSpPr>
            <a:cxnSpLocks/>
          </p:cNvCxnSpPr>
          <p:nvPr/>
        </p:nvCxnSpPr>
        <p:spPr>
          <a:xfrm>
            <a:off x="4063218" y="3832030"/>
            <a:ext cx="2912013" cy="0"/>
          </a:xfrm>
          <a:prstGeom prst="line">
            <a:avLst/>
          </a:prstGeom>
          <a:ln w="28575"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6008AE18-9A9D-5E47-93B2-7FB54CEBC410}"/>
              </a:ext>
            </a:extLst>
          </p:cNvPr>
          <p:cNvCxnSpPr>
            <a:cxnSpLocks/>
          </p:cNvCxnSpPr>
          <p:nvPr/>
        </p:nvCxnSpPr>
        <p:spPr>
          <a:xfrm>
            <a:off x="7955308" y="3832030"/>
            <a:ext cx="473938" cy="0"/>
          </a:xfrm>
          <a:prstGeom prst="line">
            <a:avLst/>
          </a:prstGeom>
          <a:ln w="28575"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5" name="Oval 24">
            <a:extLst>
              <a:ext uri="{FF2B5EF4-FFF2-40B4-BE49-F238E27FC236}">
                <a16:creationId xmlns:a16="http://schemas.microsoft.com/office/drawing/2014/main" id="{9D6ADE8E-C149-0345-AB77-902888FA77EA}"/>
              </a:ext>
            </a:extLst>
          </p:cNvPr>
          <p:cNvSpPr/>
          <p:nvPr/>
        </p:nvSpPr>
        <p:spPr bwMode="auto">
          <a:xfrm>
            <a:off x="5503370" y="3577855"/>
            <a:ext cx="1094895" cy="469232"/>
          </a:xfrm>
          <a:prstGeom prst="ellipse">
            <a:avLst/>
          </a:prstGeom>
          <a:noFill/>
          <a:ln>
            <a:solidFill>
              <a:schemeClr val="accent1">
                <a:lumMod val="75000"/>
              </a:schemeClr>
            </a:solidFill>
            <a:prstDash val="dash"/>
            <a:headEnd/>
            <a:tailEnd/>
          </a:ln>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26" name="Oval 25">
            <a:extLst>
              <a:ext uri="{FF2B5EF4-FFF2-40B4-BE49-F238E27FC236}">
                <a16:creationId xmlns:a16="http://schemas.microsoft.com/office/drawing/2014/main" id="{4975C89D-C2D2-9C41-BE8D-4652FA8163A9}"/>
              </a:ext>
            </a:extLst>
          </p:cNvPr>
          <p:cNvSpPr/>
          <p:nvPr/>
        </p:nvSpPr>
        <p:spPr bwMode="auto">
          <a:xfrm>
            <a:off x="6925833" y="3577855"/>
            <a:ext cx="1094895" cy="469232"/>
          </a:xfrm>
          <a:prstGeom prst="ellipse">
            <a:avLst/>
          </a:prstGeom>
          <a:noFill/>
          <a:ln>
            <a:solidFill>
              <a:schemeClr val="accent2"/>
            </a:solidFill>
            <a:prstDash val="dash"/>
            <a:headEnd/>
            <a:tailEnd/>
          </a:ln>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cxnSp>
        <p:nvCxnSpPr>
          <p:cNvPr id="27" name="Straight Connector 26">
            <a:extLst>
              <a:ext uri="{FF2B5EF4-FFF2-40B4-BE49-F238E27FC236}">
                <a16:creationId xmlns:a16="http://schemas.microsoft.com/office/drawing/2014/main" id="{D57F847B-DC3D-4448-821F-36F8C77A302E}"/>
              </a:ext>
            </a:extLst>
          </p:cNvPr>
          <p:cNvCxnSpPr>
            <a:cxnSpLocks/>
          </p:cNvCxnSpPr>
          <p:nvPr/>
        </p:nvCxnSpPr>
        <p:spPr>
          <a:xfrm flipV="1">
            <a:off x="6965851" y="3231311"/>
            <a:ext cx="515374" cy="611084"/>
          </a:xfrm>
          <a:prstGeom prst="line">
            <a:avLst/>
          </a:prstGeom>
          <a:ln w="28575"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EF2FDAC6-EACA-C847-9D88-8BAF81DEC6E1}"/>
              </a:ext>
            </a:extLst>
          </p:cNvPr>
          <p:cNvCxnSpPr>
            <a:cxnSpLocks/>
          </p:cNvCxnSpPr>
          <p:nvPr/>
        </p:nvCxnSpPr>
        <p:spPr>
          <a:xfrm flipH="1" flipV="1">
            <a:off x="7471842" y="3231311"/>
            <a:ext cx="493381" cy="611084"/>
          </a:xfrm>
          <a:prstGeom prst="line">
            <a:avLst/>
          </a:prstGeom>
          <a:ln w="28575" cmpd="sng">
            <a:solidFill>
              <a:schemeClr val="accent2"/>
            </a:solidFill>
          </a:ln>
          <a:effectLst/>
        </p:spPr>
        <p:style>
          <a:lnRef idx="2">
            <a:schemeClr val="accent1"/>
          </a:lnRef>
          <a:fillRef idx="0">
            <a:schemeClr val="accent1"/>
          </a:fillRef>
          <a:effectRef idx="1">
            <a:schemeClr val="accent1"/>
          </a:effectRef>
          <a:fontRef idx="minor">
            <a:schemeClr val="tx1"/>
          </a:fontRef>
        </p:style>
      </p:cxnSp>
      <p:sp>
        <p:nvSpPr>
          <p:cNvPr id="29" name="Freeform 28">
            <a:extLst>
              <a:ext uri="{FF2B5EF4-FFF2-40B4-BE49-F238E27FC236}">
                <a16:creationId xmlns:a16="http://schemas.microsoft.com/office/drawing/2014/main" id="{E6C5788E-1B09-EE40-B384-93A5A2F93A84}"/>
              </a:ext>
            </a:extLst>
          </p:cNvPr>
          <p:cNvSpPr/>
          <p:nvPr/>
        </p:nvSpPr>
        <p:spPr bwMode="auto">
          <a:xfrm>
            <a:off x="4082143" y="1576613"/>
            <a:ext cx="4365171" cy="2266044"/>
          </a:xfrm>
          <a:custGeom>
            <a:avLst/>
            <a:gdLst>
              <a:gd name="connsiteX0" fmla="*/ 0 w 4365171"/>
              <a:gd name="connsiteY0" fmla="*/ 2233387 h 2266044"/>
              <a:gd name="connsiteX1" fmla="*/ 130628 w 4365171"/>
              <a:gd name="connsiteY1" fmla="*/ 1972130 h 2266044"/>
              <a:gd name="connsiteX2" fmla="*/ 609600 w 4365171"/>
              <a:gd name="connsiteY2" fmla="*/ 1210130 h 2266044"/>
              <a:gd name="connsiteX3" fmla="*/ 1186543 w 4365171"/>
              <a:gd name="connsiteY3" fmla="*/ 556987 h 2266044"/>
              <a:gd name="connsiteX4" fmla="*/ 1741714 w 4365171"/>
              <a:gd name="connsiteY4" fmla="*/ 197758 h 2266044"/>
              <a:gd name="connsiteX5" fmla="*/ 2438400 w 4365171"/>
              <a:gd name="connsiteY5" fmla="*/ 1816 h 2266044"/>
              <a:gd name="connsiteX6" fmla="*/ 3233057 w 4365171"/>
              <a:gd name="connsiteY6" fmla="*/ 306616 h 2266044"/>
              <a:gd name="connsiteX7" fmla="*/ 3766457 w 4365171"/>
              <a:gd name="connsiteY7" fmla="*/ 796473 h 2266044"/>
              <a:gd name="connsiteX8" fmla="*/ 4180114 w 4365171"/>
              <a:gd name="connsiteY8" fmla="*/ 1504044 h 2266044"/>
              <a:gd name="connsiteX9" fmla="*/ 4365171 w 4365171"/>
              <a:gd name="connsiteY9" fmla="*/ 2266044 h 2266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65171" h="2266044">
                <a:moveTo>
                  <a:pt x="0" y="2233387"/>
                </a:moveTo>
                <a:cubicBezTo>
                  <a:pt x="14514" y="2188030"/>
                  <a:pt x="29028" y="2142673"/>
                  <a:pt x="130628" y="1972130"/>
                </a:cubicBezTo>
                <a:cubicBezTo>
                  <a:pt x="232228" y="1801587"/>
                  <a:pt x="433614" y="1445987"/>
                  <a:pt x="609600" y="1210130"/>
                </a:cubicBezTo>
                <a:cubicBezTo>
                  <a:pt x="785586" y="974273"/>
                  <a:pt x="997857" y="725716"/>
                  <a:pt x="1186543" y="556987"/>
                </a:cubicBezTo>
                <a:cubicBezTo>
                  <a:pt x="1375229" y="388258"/>
                  <a:pt x="1533071" y="290286"/>
                  <a:pt x="1741714" y="197758"/>
                </a:cubicBezTo>
                <a:cubicBezTo>
                  <a:pt x="1950357" y="105230"/>
                  <a:pt x="2189843" y="-16327"/>
                  <a:pt x="2438400" y="1816"/>
                </a:cubicBezTo>
                <a:cubicBezTo>
                  <a:pt x="2686957" y="19959"/>
                  <a:pt x="3011714" y="174173"/>
                  <a:pt x="3233057" y="306616"/>
                </a:cubicBezTo>
                <a:cubicBezTo>
                  <a:pt x="3454400" y="439059"/>
                  <a:pt x="3608614" y="596902"/>
                  <a:pt x="3766457" y="796473"/>
                </a:cubicBezTo>
                <a:cubicBezTo>
                  <a:pt x="3924300" y="996044"/>
                  <a:pt x="4080328" y="1259115"/>
                  <a:pt x="4180114" y="1504044"/>
                </a:cubicBezTo>
                <a:cubicBezTo>
                  <a:pt x="4279900" y="1748972"/>
                  <a:pt x="4322535" y="2007508"/>
                  <a:pt x="4365171" y="2266044"/>
                </a:cubicBezTo>
              </a:path>
            </a:pathLst>
          </a:custGeom>
          <a:noFill/>
          <a:ln w="28575">
            <a:solidFill>
              <a:schemeClr val="accent3"/>
            </a:solidFill>
            <a:headEnd/>
            <a:tailEnd/>
          </a:ln>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592505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hape, arrow&#10;&#10;Description automatically generated">
            <a:extLst>
              <a:ext uri="{FF2B5EF4-FFF2-40B4-BE49-F238E27FC236}">
                <a16:creationId xmlns:a16="http://schemas.microsoft.com/office/drawing/2014/main" id="{8BC6DDA7-DB7B-C04F-A4B9-E81363C84A8B}"/>
              </a:ext>
            </a:extLst>
          </p:cNvPr>
          <p:cNvPicPr>
            <a:picLocks noChangeAspect="1"/>
          </p:cNvPicPr>
          <p:nvPr/>
        </p:nvPicPr>
        <p:blipFill>
          <a:blip r:embed="rId2"/>
          <a:stretch>
            <a:fillRect/>
          </a:stretch>
        </p:blipFill>
        <p:spPr>
          <a:xfrm>
            <a:off x="1331428" y="2687327"/>
            <a:ext cx="1730405" cy="1805925"/>
          </a:xfrm>
          <a:prstGeom prst="rect">
            <a:avLst/>
          </a:prstGeom>
        </p:spPr>
      </p:pic>
      <p:pic>
        <p:nvPicPr>
          <p:cNvPr id="4" name="Picture 3" descr="Shape, arrow&#10;&#10;Description automatically generated">
            <a:extLst>
              <a:ext uri="{FF2B5EF4-FFF2-40B4-BE49-F238E27FC236}">
                <a16:creationId xmlns:a16="http://schemas.microsoft.com/office/drawing/2014/main" id="{E49EBAF8-0501-254E-8A18-06CD6741058E}"/>
              </a:ext>
            </a:extLst>
          </p:cNvPr>
          <p:cNvPicPr>
            <a:picLocks noChangeAspect="1"/>
          </p:cNvPicPr>
          <p:nvPr/>
        </p:nvPicPr>
        <p:blipFill>
          <a:blip r:embed="rId3"/>
          <a:stretch>
            <a:fillRect/>
          </a:stretch>
        </p:blipFill>
        <p:spPr>
          <a:xfrm>
            <a:off x="3387440" y="2687327"/>
            <a:ext cx="1733558" cy="1805925"/>
          </a:xfrm>
          <a:prstGeom prst="rect">
            <a:avLst/>
          </a:prstGeom>
        </p:spPr>
      </p:pic>
      <p:pic>
        <p:nvPicPr>
          <p:cNvPr id="5" name="Picture 4" descr="Shape, arrow&#10;&#10;Description automatically generated">
            <a:extLst>
              <a:ext uri="{FF2B5EF4-FFF2-40B4-BE49-F238E27FC236}">
                <a16:creationId xmlns:a16="http://schemas.microsoft.com/office/drawing/2014/main" id="{849192D7-F42C-5547-94B6-09D6E6CEBA91}"/>
              </a:ext>
            </a:extLst>
          </p:cNvPr>
          <p:cNvPicPr>
            <a:picLocks noChangeAspect="1"/>
          </p:cNvPicPr>
          <p:nvPr/>
        </p:nvPicPr>
        <p:blipFill>
          <a:blip r:embed="rId4"/>
          <a:stretch>
            <a:fillRect/>
          </a:stretch>
        </p:blipFill>
        <p:spPr>
          <a:xfrm>
            <a:off x="5588670" y="2676580"/>
            <a:ext cx="1717270" cy="1805925"/>
          </a:xfrm>
          <a:prstGeom prst="rect">
            <a:avLst/>
          </a:prstGeom>
        </p:spPr>
      </p:pic>
      <p:pic>
        <p:nvPicPr>
          <p:cNvPr id="6" name="Picture 5" descr="Shape, arrow&#10;&#10;Description automatically generated">
            <a:extLst>
              <a:ext uri="{FF2B5EF4-FFF2-40B4-BE49-F238E27FC236}">
                <a16:creationId xmlns:a16="http://schemas.microsoft.com/office/drawing/2014/main" id="{FE988745-A056-D243-8FCF-A9279275A480}"/>
              </a:ext>
            </a:extLst>
          </p:cNvPr>
          <p:cNvPicPr>
            <a:picLocks noChangeAspect="1"/>
          </p:cNvPicPr>
          <p:nvPr/>
        </p:nvPicPr>
        <p:blipFill>
          <a:blip r:embed="rId5"/>
          <a:stretch>
            <a:fillRect/>
          </a:stretch>
        </p:blipFill>
        <p:spPr>
          <a:xfrm>
            <a:off x="7657176" y="2661737"/>
            <a:ext cx="1730130" cy="1805925"/>
          </a:xfrm>
          <a:prstGeom prst="rect">
            <a:avLst/>
          </a:prstGeom>
        </p:spPr>
      </p:pic>
      <p:pic>
        <p:nvPicPr>
          <p:cNvPr id="7" name="Picture 6" descr="Shape, arrow&#10;&#10;Description automatically generated">
            <a:extLst>
              <a:ext uri="{FF2B5EF4-FFF2-40B4-BE49-F238E27FC236}">
                <a16:creationId xmlns:a16="http://schemas.microsoft.com/office/drawing/2014/main" id="{4C517330-38D0-654C-863D-04F31BA05689}"/>
              </a:ext>
            </a:extLst>
          </p:cNvPr>
          <p:cNvPicPr>
            <a:picLocks noChangeAspect="1"/>
          </p:cNvPicPr>
          <p:nvPr/>
        </p:nvPicPr>
        <p:blipFill>
          <a:blip r:embed="rId6"/>
          <a:stretch>
            <a:fillRect/>
          </a:stretch>
        </p:blipFill>
        <p:spPr>
          <a:xfrm>
            <a:off x="9918050" y="2636884"/>
            <a:ext cx="1730130" cy="1805925"/>
          </a:xfrm>
          <a:prstGeom prst="rect">
            <a:avLst/>
          </a:prstGeom>
        </p:spPr>
      </p:pic>
      <p:pic>
        <p:nvPicPr>
          <p:cNvPr id="8" name="Picture 7">
            <a:extLst>
              <a:ext uri="{FF2B5EF4-FFF2-40B4-BE49-F238E27FC236}">
                <a16:creationId xmlns:a16="http://schemas.microsoft.com/office/drawing/2014/main" id="{3D3AA0B5-9A64-8A4C-A7E9-112FC30E5764}"/>
              </a:ext>
            </a:extLst>
          </p:cNvPr>
          <p:cNvPicPr>
            <a:picLocks noChangeAspect="1"/>
          </p:cNvPicPr>
          <p:nvPr/>
        </p:nvPicPr>
        <p:blipFill>
          <a:blip r:embed="rId7"/>
          <a:stretch>
            <a:fillRect/>
          </a:stretch>
        </p:blipFill>
        <p:spPr>
          <a:xfrm>
            <a:off x="1544183" y="1206135"/>
            <a:ext cx="3035300" cy="317500"/>
          </a:xfrm>
          <a:prstGeom prst="rect">
            <a:avLst/>
          </a:prstGeom>
        </p:spPr>
      </p:pic>
    </p:spTree>
    <p:extLst>
      <p:ext uri="{BB962C8B-B14F-4D97-AF65-F5344CB8AC3E}">
        <p14:creationId xmlns:p14="http://schemas.microsoft.com/office/powerpoint/2010/main" val="443618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0" y="4896502"/>
            <a:ext cx="5715000" cy="1200329"/>
          </a:xfrm>
          <a:prstGeom prst="rect">
            <a:avLst/>
          </a:prstGeom>
        </p:spPr>
        <p:txBody>
          <a:bodyPr wrap="square" anchor="b" anchorCtr="0">
            <a:spAutoFit/>
          </a:bodyPr>
          <a:lstStyle/>
          <a:p>
            <a:r>
              <a:rPr lang="en-US" sz="800" b="1" dirty="0">
                <a:solidFill>
                  <a:schemeClr val="bg1"/>
                </a:solidFill>
              </a:rPr>
              <a:t>Disclaimer</a:t>
            </a:r>
          </a:p>
          <a:p>
            <a:r>
              <a:rPr lang="en-US" sz="800" dirty="0">
                <a:solidFill>
                  <a:schemeClr val="bg1"/>
                </a:solidFill>
              </a:rPr>
              <a:t>This document was prepared as an account of work sponsored by an agency of the United States government. Neither the United States government nor Lawrence Livermore National Security, LLC, nor any of their employees makes any warranty, expressed or implied, or assumes any legal liability or responsibility for the accuracy, completeness, or usefulness of any information, apparatus, product, or process disclosed, or represents that its use would not infringe privately owned rights. Reference herein to any specific commercial product, process, or service by trade name, trademark, manufacturer, or otherwise does not necessarily constitute or imply its endorsement, recommendation, or favoring by the United States government or Lawrence Livermore National Security, LLC. The views and opinions of authors expressed herein do not necessarily state or reflect those of the United States government or Lawrence Livermore National Security, LLC, and shall not be used for advertising or product endorsement purposes.</a:t>
            </a:r>
            <a:endParaRPr lang="en-US" sz="1050" b="0" i="0" dirty="0">
              <a:solidFill>
                <a:schemeClr val="bg1"/>
              </a:solidFill>
              <a:effectLst/>
              <a:latin typeface="Open Sans" panose="020B0606030504020204" pitchFamily="34" charset="0"/>
            </a:endParaRPr>
          </a:p>
        </p:txBody>
      </p:sp>
    </p:spTree>
    <p:extLst>
      <p:ext uri="{BB962C8B-B14F-4D97-AF65-F5344CB8AC3E}">
        <p14:creationId xmlns:p14="http://schemas.microsoft.com/office/powerpoint/2010/main" val="30600015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015_PPT_UNC_V7.06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bwMode="auto">
        <a:gradFill flip="none" rotWithShape="1">
          <a:gsLst>
            <a:gs pos="0">
              <a:schemeClr val="bg1">
                <a:lumMod val="65000"/>
                <a:tint val="66000"/>
                <a:satMod val="160000"/>
              </a:schemeClr>
            </a:gs>
            <a:gs pos="50000">
              <a:schemeClr val="bg1">
                <a:lumMod val="65000"/>
                <a:tint val="44500"/>
                <a:satMod val="160000"/>
              </a:schemeClr>
            </a:gs>
            <a:gs pos="100000">
              <a:schemeClr val="bg1">
                <a:lumMod val="65000"/>
                <a:tint val="23500"/>
                <a:satMod val="160000"/>
              </a:schemeClr>
            </a:gs>
          </a:gsLst>
          <a:lin ang="16200000" scaled="1"/>
          <a:tileRect/>
        </a:gradFill>
        <a:ln>
          <a:solidFill>
            <a:schemeClr val="accent1">
              <a:lumMod val="75000"/>
            </a:schemeClr>
          </a:solidFill>
          <a:headEnd/>
          <a:tailEnd/>
        </a:ln>
      </a:spPr>
      <a:bodyPr rtlCol="0" anchor="b">
        <a:prstTxWarp prst="textNoShape">
          <a:avLst/>
        </a:prstTxWarp>
      </a:bodyPr>
      <a:lstStyle>
        <a:defPPr algn="ctr">
          <a:spcBef>
            <a:spcPct val="0"/>
          </a:spcBef>
          <a:defRPr sz="1600" dirty="0">
            <a:solidFill>
              <a:srgbClr val="000000"/>
            </a:solidFill>
          </a:defRPr>
        </a:defPPr>
      </a:lstStyle>
      <a:style>
        <a:lnRef idx="1">
          <a:schemeClr val="accent1"/>
        </a:lnRef>
        <a:fillRef idx="2">
          <a:schemeClr val="accent1"/>
        </a:fillRef>
        <a:effectRef idx="1">
          <a:schemeClr val="accent1"/>
        </a:effectRef>
        <a:fontRef idx="minor">
          <a:schemeClr val="dk1"/>
        </a:fontRef>
      </a:style>
    </a:spDef>
    <a:lnDef>
      <a:spPr>
        <a:ln w="28575" cmpd="sng">
          <a:solidFill>
            <a:schemeClr val="accent1">
              <a:lumMod val="75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Unknown Document Type" ma:contentTypeID="0x010104" ma:contentTypeVersion="0" ma:contentTypeDescription="" ma:contentTypeScope="" ma:versionID="05d83ceaa0bbd2e3bc716e6e66bd857a">
  <xsd:schema xmlns:xsd="http://www.w3.org/2001/XMLSchema" xmlns:xs="http://www.w3.org/2001/XMLSchema" xmlns:p="http://schemas.microsoft.com/office/2006/metadata/properties" targetNamespace="http://schemas.microsoft.com/office/2006/metadata/properties" ma:root="true" ma:fieldsID="b3d69fe45253d5ff147bb69036b756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B809322-754E-464F-AD50-6BA938C0D6D7}">
  <ds:schemaRefs>
    <ds:schemaRef ds:uri="http://www.w3.org/XML/1998/namespace"/>
    <ds:schemaRef ds:uri="http://schemas.microsoft.com/office/2006/metadata/properties"/>
    <ds:schemaRef ds:uri="http://purl.org/dc/elements/1.1/"/>
    <ds:schemaRef ds:uri="http://schemas.microsoft.com/office/infopath/2007/PartnerControls"/>
    <ds:schemaRef ds:uri="http://schemas.microsoft.com/office/2006/documentManagement/types"/>
    <ds:schemaRef ds:uri="http://purl.org/dc/dcmitype/"/>
    <ds:schemaRef ds:uri="http://schemas.openxmlformats.org/package/2006/metadata/core-properties"/>
    <ds:schemaRef ds:uri="http://purl.org/dc/terms/"/>
  </ds:schemaRefs>
</ds:datastoreItem>
</file>

<file path=customXml/itemProps2.xml><?xml version="1.0" encoding="utf-8"?>
<ds:datastoreItem xmlns:ds="http://schemas.openxmlformats.org/officeDocument/2006/customXml" ds:itemID="{67839889-EB6B-4CAC-B655-62CB6D9055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814802ED-9070-4683-A51C-25A3EEDF989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2015_PPT_UCNI_V7.06</Template>
  <TotalTime>116878</TotalTime>
  <Words>1187</Words>
  <Application>Microsoft Macintosh PowerPoint</Application>
  <PresentationFormat>Widescreen</PresentationFormat>
  <Paragraphs>39</Paragraphs>
  <Slides>8</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Calibri Light</vt:lpstr>
      <vt:lpstr>Lucida Grande</vt:lpstr>
      <vt:lpstr>Open Sans</vt:lpstr>
      <vt:lpstr>Wingdings</vt:lpstr>
      <vt:lpstr>Wingdings 2</vt:lpstr>
      <vt:lpstr>2015_PPT_UNC_V7.06 (1)</vt:lpstr>
      <vt:lpstr>libROM tutorial:  Poisson equation and its reduced order model</vt:lpstr>
      <vt:lpstr>Poisson equation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Should not exceed two lines</dc:title>
  <dc:creator>Choi, Youngsoo</dc:creator>
  <cp:lastModifiedBy>Youngsoo Choi</cp:lastModifiedBy>
  <cp:revision>1573</cp:revision>
  <cp:lastPrinted>2021-07-07T05:17:48Z</cp:lastPrinted>
  <dcterms:created xsi:type="dcterms:W3CDTF">2017-03-17T18:46:44Z</dcterms:created>
  <dcterms:modified xsi:type="dcterms:W3CDTF">2021-08-01T20:01:51Z</dcterms:modified>
</cp:coreProperties>
</file>